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2" r:id="rId3"/>
    <p:sldId id="283" r:id="rId4"/>
    <p:sldId id="297" r:id="rId5"/>
    <p:sldId id="296" r:id="rId6"/>
    <p:sldId id="489" r:id="rId7"/>
    <p:sldId id="295" r:id="rId8"/>
    <p:sldId id="285" r:id="rId9"/>
    <p:sldId id="479" r:id="rId10"/>
    <p:sldId id="401" r:id="rId11"/>
    <p:sldId id="490" r:id="rId12"/>
    <p:sldId id="491" r:id="rId13"/>
    <p:sldId id="480" r:id="rId14"/>
    <p:sldId id="481" r:id="rId15"/>
    <p:sldId id="498" r:id="rId16"/>
    <p:sldId id="482" r:id="rId17"/>
    <p:sldId id="48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FFFF00"/>
    <a:srgbClr val="FF0000"/>
    <a:srgbClr val="000066"/>
    <a:srgbClr val="FFCC00"/>
    <a:srgbClr val="99FF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39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>
            <a:extLst>
              <a:ext uri="{FF2B5EF4-FFF2-40B4-BE49-F238E27FC236}">
                <a16:creationId xmlns:a16="http://schemas.microsoft.com/office/drawing/2014/main" id="{EBFE6C78-79A2-43A4-8C3E-723BEFD592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8787" name="Rectangle 1027">
            <a:extLst>
              <a:ext uri="{FF2B5EF4-FFF2-40B4-BE49-F238E27FC236}">
                <a16:creationId xmlns:a16="http://schemas.microsoft.com/office/drawing/2014/main" id="{53F2CF16-504D-4718-8EBD-6254633282A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8788" name="Rectangle 1028">
            <a:extLst>
              <a:ext uri="{FF2B5EF4-FFF2-40B4-BE49-F238E27FC236}">
                <a16:creationId xmlns:a16="http://schemas.microsoft.com/office/drawing/2014/main" id="{DB6815D4-C283-42D6-916A-7DB2559FA8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8789" name="Rectangle 1029">
            <a:extLst>
              <a:ext uri="{FF2B5EF4-FFF2-40B4-BE49-F238E27FC236}">
                <a16:creationId xmlns:a16="http://schemas.microsoft.com/office/drawing/2014/main" id="{0D2F2692-5A0C-4511-9005-023E6910C6E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fld id="{6716DA02-40F4-4CCC-8BEE-C5B9BAFA8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0AE8F28C-EAC8-4716-BAF4-4304BD7089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8959DEB-5B75-490F-8C80-E613C3A79C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396CE6F-26BF-404F-93AC-3C495F5F79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C0101403-E636-4ACE-9F7F-5AF68D080A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7811BE1F-141F-4C00-9570-876EA38720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9BEB3CF6-CB72-4740-A034-C714C51834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fld id="{C12CAFE5-B294-4952-864B-FDF9065E8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F070736-3AC4-46D4-B703-11DB818AB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AAFC35-FB6B-4CC3-9F0D-728CC7D2BFCF}" type="slidenum">
              <a:rPr lang="en-US" altLang="en-US">
                <a:solidFill>
                  <a:srgbClr val="FFCC00"/>
                </a:solidFill>
              </a:rPr>
              <a:pPr/>
              <a:t>1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0DD8FEB-A708-45A1-A5C7-7694F3F05C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20B7FF8-0CEF-4B28-BC80-5DE6065FE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4535EB6C-DC20-49D0-A8DB-D1D71C4D7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61B16C-F049-47B2-AECF-CB66EDEB00CB}" type="slidenum">
              <a:rPr lang="en-US" altLang="en-US">
                <a:solidFill>
                  <a:srgbClr val="FFCC00"/>
                </a:solidFill>
              </a:rPr>
              <a:pPr/>
              <a:t>11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4F82F20-E528-469E-BBDE-A474BBAC51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B7193D8-BDB9-4907-B436-A90838044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6A9773F5-1E03-4381-8FC9-F64E112ACD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4E1312-6FCD-470F-89B7-C9DA05DD8C10}" type="slidenum">
              <a:rPr lang="en-US" altLang="en-US">
                <a:solidFill>
                  <a:srgbClr val="FFCC00"/>
                </a:solidFill>
              </a:rPr>
              <a:pPr/>
              <a:t>12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7A9C403-0635-41D7-94DD-EDC76C0F78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B992B6BE-29F2-4E99-B1F7-5B24FAF80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5CA5EBE-2C89-45BB-857A-2F6B197019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2DCA41-9B7E-4764-AF21-D91622E628B6}" type="slidenum">
              <a:rPr lang="en-US" altLang="en-US">
                <a:solidFill>
                  <a:srgbClr val="FFCC00"/>
                </a:solidFill>
              </a:rPr>
              <a:pPr/>
              <a:t>15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024A503C-74F4-4675-93CA-4256D06BC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241CB9B5-BE8D-4E9B-AE06-1859562C2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99100F4B-DF4B-4E9A-8D2F-4E0E6D1F1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9A2DA8-BE30-46CC-A5FA-E80ED9458D88}" type="slidenum">
              <a:rPr lang="en-US" altLang="en-US">
                <a:solidFill>
                  <a:srgbClr val="FFCC00"/>
                </a:solidFill>
              </a:rPr>
              <a:pPr/>
              <a:t>2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0F6B9BC-11B7-4D9A-9CCE-4FA501684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E974999C-6694-4737-BAC6-84141C4AC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EABA6AC2-BD99-46FA-AA26-77588C23FA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4D5E7-2DBA-40DD-B36F-4317DDFCBB7E}" type="slidenum">
              <a:rPr lang="en-US" altLang="en-US">
                <a:solidFill>
                  <a:srgbClr val="FFCC00"/>
                </a:solidFill>
              </a:rPr>
              <a:pPr/>
              <a:t>3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2AFE2AD-DB99-4ED3-8B71-85B7CFE198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22C03DA-12F6-4D31-B36F-1EFEB04A76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F0F0D12-1EC6-4193-8835-758E14EF47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CF1EA7-2A4B-42F6-A494-892C6C200C79}" type="slidenum">
              <a:rPr lang="en-US" altLang="en-US">
                <a:solidFill>
                  <a:srgbClr val="FFCC00"/>
                </a:solidFill>
              </a:rPr>
              <a:pPr/>
              <a:t>4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50F4B70-EC7A-4907-8299-5D3B82930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35A4FA1-3B03-449A-9EF1-8F87BCC4E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BA5410E-F9BE-402A-98B7-2405A9FC0D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5E8A1F-7B5C-4868-97BE-D85F7C21C1D1}" type="slidenum">
              <a:rPr lang="en-US" altLang="en-US">
                <a:solidFill>
                  <a:srgbClr val="FFCC00"/>
                </a:solidFill>
              </a:rPr>
              <a:pPr/>
              <a:t>5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222C3FB-3DE8-4889-ACAC-B92CB5AECF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F463E5A-B98D-4816-8FE8-AA21F7DB0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AB3B038-6748-42D9-94F0-A13C68500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D5CABE-BCCB-4FB2-86AD-9A95D78DB675}" type="slidenum">
              <a:rPr lang="en-US" altLang="en-US">
                <a:solidFill>
                  <a:srgbClr val="FFCC00"/>
                </a:solidFill>
              </a:rPr>
              <a:pPr/>
              <a:t>6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CF68B23-F2E0-48A0-821B-13ECFF7BE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7E25FB5-D578-43AC-AB00-60B2E20B5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F699EB3-C195-4C3E-A5E1-3FB7FEB856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645278-4351-409B-9E6E-B22109C69466}" type="slidenum">
              <a:rPr lang="en-US" altLang="en-US">
                <a:solidFill>
                  <a:srgbClr val="FFCC00"/>
                </a:solidFill>
              </a:rPr>
              <a:pPr/>
              <a:t>7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E946B11D-F6F3-4C60-9A0B-C508FA489A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435A7BA-C74A-402A-9B3A-3FC6F196F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B133154-9E40-4C85-A0A5-BB41AA6A7F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7CCA4B-6D3F-4461-88BA-400225D5B65D}" type="slidenum">
              <a:rPr lang="en-US" altLang="en-US">
                <a:solidFill>
                  <a:srgbClr val="FFCC00"/>
                </a:solidFill>
              </a:rPr>
              <a:pPr/>
              <a:t>8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B392A98B-2CFF-47A1-A96B-0A4F43851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A5EB371C-FD9C-4992-A029-8606D800F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B0B1D66-3D33-4DF5-A184-F607B58F6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AB0418-2AF7-4BB3-A38C-6A9E903A66A9}" type="slidenum">
              <a:rPr lang="en-US" altLang="en-US">
                <a:solidFill>
                  <a:srgbClr val="FFCC00"/>
                </a:solidFill>
              </a:rPr>
              <a:pPr/>
              <a:t>10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31C9BED-12D1-4814-9544-D709E9EB1D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16C79572-66AA-4B77-B509-94CECCD42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FC3EB01-A76B-4B9C-A165-3983F87973B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00200" cy="6856413"/>
            <a:chOff x="0" y="0"/>
            <a:chExt cx="1008" cy="4319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F6CBF081-36B8-46AE-BDCE-2FD17C6310A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0" y="0"/>
              <a:ext cx="1008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C19209C0-024A-4182-8E3C-79757385BD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" y="336"/>
              <a:ext cx="745" cy="3497"/>
              <a:chOff x="124" y="336"/>
              <a:chExt cx="745" cy="3497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F6950621-07D5-46BC-807D-84CE84509AF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87" y="336"/>
                <a:ext cx="609" cy="1357"/>
              </a:xfrm>
              <a:custGeom>
                <a:avLst/>
                <a:gdLst>
                  <a:gd name="T0" fmla="*/ 498 w 609"/>
                  <a:gd name="T1" fmla="*/ 1356 h 1357"/>
                  <a:gd name="T2" fmla="*/ 539 w 609"/>
                  <a:gd name="T3" fmla="*/ 1287 h 1357"/>
                  <a:gd name="T4" fmla="*/ 574 w 609"/>
                  <a:gd name="T5" fmla="*/ 1226 h 1357"/>
                  <a:gd name="T6" fmla="*/ 595 w 609"/>
                  <a:gd name="T7" fmla="*/ 1163 h 1357"/>
                  <a:gd name="T8" fmla="*/ 608 w 609"/>
                  <a:gd name="T9" fmla="*/ 1090 h 1357"/>
                  <a:gd name="T10" fmla="*/ 604 w 609"/>
                  <a:gd name="T11" fmla="*/ 1017 h 1357"/>
                  <a:gd name="T12" fmla="*/ 588 w 609"/>
                  <a:gd name="T13" fmla="*/ 960 h 1357"/>
                  <a:gd name="T14" fmla="*/ 551 w 609"/>
                  <a:gd name="T15" fmla="*/ 881 h 1357"/>
                  <a:gd name="T16" fmla="*/ 524 w 609"/>
                  <a:gd name="T17" fmla="*/ 835 h 1357"/>
                  <a:gd name="T18" fmla="*/ 498 w 609"/>
                  <a:gd name="T19" fmla="*/ 791 h 1357"/>
                  <a:gd name="T20" fmla="*/ 461 w 609"/>
                  <a:gd name="T21" fmla="*/ 740 h 1357"/>
                  <a:gd name="T22" fmla="*/ 434 w 609"/>
                  <a:gd name="T23" fmla="*/ 673 h 1357"/>
                  <a:gd name="T24" fmla="*/ 422 w 609"/>
                  <a:gd name="T25" fmla="*/ 587 h 1357"/>
                  <a:gd name="T26" fmla="*/ 422 w 609"/>
                  <a:gd name="T27" fmla="*/ 497 h 1357"/>
                  <a:gd name="T28" fmla="*/ 437 w 609"/>
                  <a:gd name="T29" fmla="*/ 406 h 1357"/>
                  <a:gd name="T30" fmla="*/ 415 w 609"/>
                  <a:gd name="T31" fmla="*/ 339 h 1357"/>
                  <a:gd name="T32" fmla="*/ 408 w 609"/>
                  <a:gd name="T33" fmla="*/ 441 h 1357"/>
                  <a:gd name="T34" fmla="*/ 370 w 609"/>
                  <a:gd name="T35" fmla="*/ 552 h 1357"/>
                  <a:gd name="T36" fmla="*/ 370 w 609"/>
                  <a:gd name="T37" fmla="*/ 644 h 1357"/>
                  <a:gd name="T38" fmla="*/ 346 w 609"/>
                  <a:gd name="T39" fmla="*/ 587 h 1357"/>
                  <a:gd name="T40" fmla="*/ 339 w 609"/>
                  <a:gd name="T41" fmla="*/ 520 h 1357"/>
                  <a:gd name="T42" fmla="*/ 339 w 609"/>
                  <a:gd name="T43" fmla="*/ 441 h 1357"/>
                  <a:gd name="T44" fmla="*/ 305 w 609"/>
                  <a:gd name="T45" fmla="*/ 485 h 1357"/>
                  <a:gd name="T46" fmla="*/ 287 w 609"/>
                  <a:gd name="T47" fmla="*/ 552 h 1357"/>
                  <a:gd name="T48" fmla="*/ 279 w 609"/>
                  <a:gd name="T49" fmla="*/ 627 h 1357"/>
                  <a:gd name="T50" fmla="*/ 270 w 609"/>
                  <a:gd name="T51" fmla="*/ 678 h 1357"/>
                  <a:gd name="T52" fmla="*/ 256 w 609"/>
                  <a:gd name="T53" fmla="*/ 627 h 1357"/>
                  <a:gd name="T54" fmla="*/ 234 w 609"/>
                  <a:gd name="T55" fmla="*/ 565 h 1357"/>
                  <a:gd name="T56" fmla="*/ 234 w 609"/>
                  <a:gd name="T57" fmla="*/ 485 h 1357"/>
                  <a:gd name="T58" fmla="*/ 241 w 609"/>
                  <a:gd name="T59" fmla="*/ 406 h 1357"/>
                  <a:gd name="T60" fmla="*/ 263 w 609"/>
                  <a:gd name="T61" fmla="*/ 316 h 1357"/>
                  <a:gd name="T62" fmla="*/ 287 w 609"/>
                  <a:gd name="T63" fmla="*/ 259 h 1357"/>
                  <a:gd name="T64" fmla="*/ 309 w 609"/>
                  <a:gd name="T65" fmla="*/ 192 h 1357"/>
                  <a:gd name="T66" fmla="*/ 316 w 609"/>
                  <a:gd name="T67" fmla="*/ 146 h 1357"/>
                  <a:gd name="T68" fmla="*/ 298 w 609"/>
                  <a:gd name="T69" fmla="*/ 90 h 1357"/>
                  <a:gd name="T70" fmla="*/ 256 w 609"/>
                  <a:gd name="T71" fmla="*/ 0 h 1357"/>
                  <a:gd name="T72" fmla="*/ 249 w 609"/>
                  <a:gd name="T73" fmla="*/ 33 h 1357"/>
                  <a:gd name="T74" fmla="*/ 237 w 609"/>
                  <a:gd name="T75" fmla="*/ 106 h 1357"/>
                  <a:gd name="T76" fmla="*/ 207 w 609"/>
                  <a:gd name="T77" fmla="*/ 158 h 1357"/>
                  <a:gd name="T78" fmla="*/ 158 w 609"/>
                  <a:gd name="T79" fmla="*/ 215 h 1357"/>
                  <a:gd name="T80" fmla="*/ 87 w 609"/>
                  <a:gd name="T81" fmla="*/ 334 h 1357"/>
                  <a:gd name="T82" fmla="*/ 45 w 609"/>
                  <a:gd name="T83" fmla="*/ 429 h 1357"/>
                  <a:gd name="T84" fmla="*/ 14 w 609"/>
                  <a:gd name="T85" fmla="*/ 514 h 1357"/>
                  <a:gd name="T86" fmla="*/ 0 w 609"/>
                  <a:gd name="T87" fmla="*/ 598 h 1357"/>
                  <a:gd name="T88" fmla="*/ 0 w 609"/>
                  <a:gd name="T89" fmla="*/ 688 h 1357"/>
                  <a:gd name="T90" fmla="*/ 14 w 609"/>
                  <a:gd name="T91" fmla="*/ 803 h 1357"/>
                  <a:gd name="T92" fmla="*/ 40 w 609"/>
                  <a:gd name="T93" fmla="*/ 904 h 1357"/>
                  <a:gd name="T94" fmla="*/ 83 w 609"/>
                  <a:gd name="T95" fmla="*/ 982 h 1357"/>
                  <a:gd name="T96" fmla="*/ 79 w 609"/>
                  <a:gd name="T97" fmla="*/ 1027 h 1357"/>
                  <a:gd name="T98" fmla="*/ 71 w 609"/>
                  <a:gd name="T99" fmla="*/ 1096 h 1357"/>
                  <a:gd name="T100" fmla="*/ 68 w 609"/>
                  <a:gd name="T101" fmla="*/ 1163 h 1357"/>
                  <a:gd name="T102" fmla="*/ 79 w 609"/>
                  <a:gd name="T103" fmla="*/ 1215 h 1357"/>
                  <a:gd name="T104" fmla="*/ 105 w 609"/>
                  <a:gd name="T105" fmla="*/ 1265 h 1357"/>
                  <a:gd name="T106" fmla="*/ 132 w 609"/>
                  <a:gd name="T107" fmla="*/ 1310 h 1357"/>
                  <a:gd name="T108" fmla="*/ 170 w 609"/>
                  <a:gd name="T109" fmla="*/ 1349 h 1357"/>
                  <a:gd name="T110" fmla="*/ 270 w 609"/>
                  <a:gd name="T111" fmla="*/ 1339 h 1357"/>
                  <a:gd name="T112" fmla="*/ 385 w 609"/>
                  <a:gd name="T113" fmla="*/ 1345 h 1357"/>
                  <a:gd name="T114" fmla="*/ 498 w 609"/>
                  <a:gd name="T115" fmla="*/ 1356 h 135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09" h="1357">
                    <a:moveTo>
                      <a:pt x="498" y="1356"/>
                    </a:moveTo>
                    <a:lnTo>
                      <a:pt x="539" y="1287"/>
                    </a:lnTo>
                    <a:lnTo>
                      <a:pt x="574" y="1226"/>
                    </a:lnTo>
                    <a:lnTo>
                      <a:pt x="595" y="1163"/>
                    </a:lnTo>
                    <a:lnTo>
                      <a:pt x="608" y="1090"/>
                    </a:lnTo>
                    <a:lnTo>
                      <a:pt x="604" y="1017"/>
                    </a:lnTo>
                    <a:lnTo>
                      <a:pt x="588" y="960"/>
                    </a:lnTo>
                    <a:lnTo>
                      <a:pt x="551" y="881"/>
                    </a:lnTo>
                    <a:lnTo>
                      <a:pt x="524" y="835"/>
                    </a:lnTo>
                    <a:lnTo>
                      <a:pt x="498" y="791"/>
                    </a:lnTo>
                    <a:lnTo>
                      <a:pt x="461" y="740"/>
                    </a:lnTo>
                    <a:lnTo>
                      <a:pt x="434" y="673"/>
                    </a:lnTo>
                    <a:lnTo>
                      <a:pt x="422" y="587"/>
                    </a:lnTo>
                    <a:lnTo>
                      <a:pt x="422" y="497"/>
                    </a:lnTo>
                    <a:lnTo>
                      <a:pt x="437" y="406"/>
                    </a:lnTo>
                    <a:lnTo>
                      <a:pt x="415" y="339"/>
                    </a:lnTo>
                    <a:lnTo>
                      <a:pt x="408" y="441"/>
                    </a:lnTo>
                    <a:lnTo>
                      <a:pt x="370" y="552"/>
                    </a:lnTo>
                    <a:lnTo>
                      <a:pt x="370" y="644"/>
                    </a:lnTo>
                    <a:lnTo>
                      <a:pt x="346" y="587"/>
                    </a:lnTo>
                    <a:lnTo>
                      <a:pt x="339" y="520"/>
                    </a:lnTo>
                    <a:lnTo>
                      <a:pt x="339" y="441"/>
                    </a:lnTo>
                    <a:lnTo>
                      <a:pt x="305" y="485"/>
                    </a:lnTo>
                    <a:lnTo>
                      <a:pt x="287" y="552"/>
                    </a:lnTo>
                    <a:lnTo>
                      <a:pt x="279" y="627"/>
                    </a:lnTo>
                    <a:lnTo>
                      <a:pt x="270" y="678"/>
                    </a:lnTo>
                    <a:lnTo>
                      <a:pt x="256" y="627"/>
                    </a:lnTo>
                    <a:lnTo>
                      <a:pt x="234" y="565"/>
                    </a:lnTo>
                    <a:lnTo>
                      <a:pt x="234" y="485"/>
                    </a:lnTo>
                    <a:lnTo>
                      <a:pt x="241" y="406"/>
                    </a:lnTo>
                    <a:lnTo>
                      <a:pt x="263" y="316"/>
                    </a:lnTo>
                    <a:lnTo>
                      <a:pt x="287" y="259"/>
                    </a:lnTo>
                    <a:lnTo>
                      <a:pt x="309" y="192"/>
                    </a:lnTo>
                    <a:lnTo>
                      <a:pt x="316" y="146"/>
                    </a:lnTo>
                    <a:lnTo>
                      <a:pt x="298" y="90"/>
                    </a:lnTo>
                    <a:lnTo>
                      <a:pt x="256" y="0"/>
                    </a:lnTo>
                    <a:lnTo>
                      <a:pt x="249" y="33"/>
                    </a:lnTo>
                    <a:lnTo>
                      <a:pt x="237" y="106"/>
                    </a:lnTo>
                    <a:lnTo>
                      <a:pt x="207" y="158"/>
                    </a:lnTo>
                    <a:lnTo>
                      <a:pt x="158" y="215"/>
                    </a:lnTo>
                    <a:lnTo>
                      <a:pt x="87" y="334"/>
                    </a:lnTo>
                    <a:lnTo>
                      <a:pt x="45" y="429"/>
                    </a:lnTo>
                    <a:lnTo>
                      <a:pt x="14" y="514"/>
                    </a:lnTo>
                    <a:lnTo>
                      <a:pt x="0" y="598"/>
                    </a:lnTo>
                    <a:lnTo>
                      <a:pt x="0" y="688"/>
                    </a:lnTo>
                    <a:lnTo>
                      <a:pt x="14" y="803"/>
                    </a:lnTo>
                    <a:lnTo>
                      <a:pt x="40" y="904"/>
                    </a:lnTo>
                    <a:lnTo>
                      <a:pt x="83" y="982"/>
                    </a:lnTo>
                    <a:lnTo>
                      <a:pt x="79" y="1027"/>
                    </a:lnTo>
                    <a:lnTo>
                      <a:pt x="71" y="1096"/>
                    </a:lnTo>
                    <a:lnTo>
                      <a:pt x="68" y="1163"/>
                    </a:lnTo>
                    <a:lnTo>
                      <a:pt x="79" y="1215"/>
                    </a:lnTo>
                    <a:lnTo>
                      <a:pt x="105" y="1265"/>
                    </a:lnTo>
                    <a:lnTo>
                      <a:pt x="132" y="1310"/>
                    </a:lnTo>
                    <a:lnTo>
                      <a:pt x="170" y="1349"/>
                    </a:lnTo>
                    <a:lnTo>
                      <a:pt x="270" y="1339"/>
                    </a:lnTo>
                    <a:lnTo>
                      <a:pt x="385" y="1345"/>
                    </a:lnTo>
                    <a:lnTo>
                      <a:pt x="498" y="1356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4151EEA4-9A98-4B0D-B3E2-8809E7E38F9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83" y="952"/>
                <a:ext cx="338" cy="710"/>
              </a:xfrm>
              <a:custGeom>
                <a:avLst/>
                <a:gdLst>
                  <a:gd name="T0" fmla="*/ 38 w 338"/>
                  <a:gd name="T1" fmla="*/ 0 h 710"/>
                  <a:gd name="T2" fmla="*/ 30 w 338"/>
                  <a:gd name="T3" fmla="*/ 69 h 710"/>
                  <a:gd name="T4" fmla="*/ 13 w 338"/>
                  <a:gd name="T5" fmla="*/ 122 h 710"/>
                  <a:gd name="T6" fmla="*/ 1 w 338"/>
                  <a:gd name="T7" fmla="*/ 181 h 710"/>
                  <a:gd name="T8" fmla="*/ 0 w 338"/>
                  <a:gd name="T9" fmla="*/ 239 h 710"/>
                  <a:gd name="T10" fmla="*/ 14 w 338"/>
                  <a:gd name="T11" fmla="*/ 284 h 710"/>
                  <a:gd name="T12" fmla="*/ 46 w 338"/>
                  <a:gd name="T13" fmla="*/ 335 h 710"/>
                  <a:gd name="T14" fmla="*/ 71 w 338"/>
                  <a:gd name="T15" fmla="*/ 373 h 710"/>
                  <a:gd name="T16" fmla="*/ 84 w 338"/>
                  <a:gd name="T17" fmla="*/ 415 h 710"/>
                  <a:gd name="T18" fmla="*/ 78 w 338"/>
                  <a:gd name="T19" fmla="*/ 466 h 710"/>
                  <a:gd name="T20" fmla="*/ 72 w 338"/>
                  <a:gd name="T21" fmla="*/ 508 h 710"/>
                  <a:gd name="T22" fmla="*/ 71 w 338"/>
                  <a:gd name="T23" fmla="*/ 574 h 710"/>
                  <a:gd name="T24" fmla="*/ 84 w 338"/>
                  <a:gd name="T25" fmla="*/ 628 h 710"/>
                  <a:gd name="T26" fmla="*/ 108 w 338"/>
                  <a:gd name="T27" fmla="*/ 670 h 710"/>
                  <a:gd name="T28" fmla="*/ 151 w 338"/>
                  <a:gd name="T29" fmla="*/ 709 h 710"/>
                  <a:gd name="T30" fmla="*/ 286 w 338"/>
                  <a:gd name="T31" fmla="*/ 709 h 710"/>
                  <a:gd name="T32" fmla="*/ 306 w 338"/>
                  <a:gd name="T33" fmla="*/ 670 h 710"/>
                  <a:gd name="T34" fmla="*/ 324 w 338"/>
                  <a:gd name="T35" fmla="*/ 634 h 710"/>
                  <a:gd name="T36" fmla="*/ 337 w 338"/>
                  <a:gd name="T37" fmla="*/ 567 h 710"/>
                  <a:gd name="T38" fmla="*/ 337 w 338"/>
                  <a:gd name="T39" fmla="*/ 505 h 710"/>
                  <a:gd name="T40" fmla="*/ 326 w 338"/>
                  <a:gd name="T41" fmla="*/ 445 h 710"/>
                  <a:gd name="T42" fmla="*/ 310 w 338"/>
                  <a:gd name="T43" fmla="*/ 392 h 710"/>
                  <a:gd name="T44" fmla="*/ 285 w 338"/>
                  <a:gd name="T45" fmla="*/ 342 h 710"/>
                  <a:gd name="T46" fmla="*/ 252 w 338"/>
                  <a:gd name="T47" fmla="*/ 302 h 710"/>
                  <a:gd name="T48" fmla="*/ 204 w 338"/>
                  <a:gd name="T49" fmla="*/ 272 h 710"/>
                  <a:gd name="T50" fmla="*/ 167 w 338"/>
                  <a:gd name="T51" fmla="*/ 242 h 710"/>
                  <a:gd name="T52" fmla="*/ 138 w 338"/>
                  <a:gd name="T53" fmla="*/ 207 h 710"/>
                  <a:gd name="T54" fmla="*/ 105 w 338"/>
                  <a:gd name="T55" fmla="*/ 169 h 710"/>
                  <a:gd name="T56" fmla="*/ 84 w 338"/>
                  <a:gd name="T57" fmla="*/ 105 h 710"/>
                  <a:gd name="T58" fmla="*/ 57 w 338"/>
                  <a:gd name="T59" fmla="*/ 57 h 710"/>
                  <a:gd name="T60" fmla="*/ 38 w 338"/>
                  <a:gd name="T61" fmla="*/ 0 h 7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38" h="710">
                    <a:moveTo>
                      <a:pt x="38" y="0"/>
                    </a:moveTo>
                    <a:lnTo>
                      <a:pt x="30" y="69"/>
                    </a:lnTo>
                    <a:lnTo>
                      <a:pt x="13" y="122"/>
                    </a:lnTo>
                    <a:lnTo>
                      <a:pt x="1" y="181"/>
                    </a:lnTo>
                    <a:lnTo>
                      <a:pt x="0" y="239"/>
                    </a:lnTo>
                    <a:lnTo>
                      <a:pt x="14" y="284"/>
                    </a:lnTo>
                    <a:lnTo>
                      <a:pt x="46" y="335"/>
                    </a:lnTo>
                    <a:lnTo>
                      <a:pt x="71" y="373"/>
                    </a:lnTo>
                    <a:lnTo>
                      <a:pt x="84" y="415"/>
                    </a:lnTo>
                    <a:lnTo>
                      <a:pt x="78" y="466"/>
                    </a:lnTo>
                    <a:lnTo>
                      <a:pt x="72" y="508"/>
                    </a:lnTo>
                    <a:lnTo>
                      <a:pt x="71" y="574"/>
                    </a:lnTo>
                    <a:lnTo>
                      <a:pt x="84" y="628"/>
                    </a:lnTo>
                    <a:lnTo>
                      <a:pt x="108" y="670"/>
                    </a:lnTo>
                    <a:lnTo>
                      <a:pt x="151" y="709"/>
                    </a:lnTo>
                    <a:lnTo>
                      <a:pt x="286" y="709"/>
                    </a:lnTo>
                    <a:lnTo>
                      <a:pt x="306" y="670"/>
                    </a:lnTo>
                    <a:lnTo>
                      <a:pt x="324" y="634"/>
                    </a:lnTo>
                    <a:lnTo>
                      <a:pt x="337" y="567"/>
                    </a:lnTo>
                    <a:lnTo>
                      <a:pt x="337" y="505"/>
                    </a:lnTo>
                    <a:lnTo>
                      <a:pt x="326" y="445"/>
                    </a:lnTo>
                    <a:lnTo>
                      <a:pt x="310" y="392"/>
                    </a:lnTo>
                    <a:lnTo>
                      <a:pt x="285" y="342"/>
                    </a:lnTo>
                    <a:lnTo>
                      <a:pt x="252" y="302"/>
                    </a:lnTo>
                    <a:lnTo>
                      <a:pt x="204" y="272"/>
                    </a:lnTo>
                    <a:lnTo>
                      <a:pt x="167" y="242"/>
                    </a:lnTo>
                    <a:lnTo>
                      <a:pt x="138" y="207"/>
                    </a:lnTo>
                    <a:lnTo>
                      <a:pt x="105" y="169"/>
                    </a:lnTo>
                    <a:lnTo>
                      <a:pt x="84" y="105"/>
                    </a:lnTo>
                    <a:lnTo>
                      <a:pt x="57" y="57"/>
                    </a:lnTo>
                    <a:lnTo>
                      <a:pt x="38" y="0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7">
                <a:extLst>
                  <a:ext uri="{FF2B5EF4-FFF2-40B4-BE49-F238E27FC236}">
                    <a16:creationId xmlns:a16="http://schemas.microsoft.com/office/drawing/2014/main" id="{E09EF0D9-3DB1-4EF6-AEC9-A46538F0FE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" y="1627"/>
                <a:ext cx="745" cy="2206"/>
                <a:chOff x="124" y="1627"/>
                <a:chExt cx="745" cy="2206"/>
              </a:xfrm>
            </p:grpSpPr>
            <p:sp>
              <p:nvSpPr>
                <p:cNvPr id="10" name="Freeform 8">
                  <a:extLst>
                    <a:ext uri="{FF2B5EF4-FFF2-40B4-BE49-F238E27FC236}">
                      <a16:creationId xmlns:a16="http://schemas.microsoft.com/office/drawing/2014/main" id="{2F2F76B4-09CA-435B-A0BC-390AE4AFFF2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7" y="2415"/>
                  <a:ext cx="356" cy="1418"/>
                </a:xfrm>
                <a:custGeom>
                  <a:avLst/>
                  <a:gdLst>
                    <a:gd name="T0" fmla="*/ 0 w 356"/>
                    <a:gd name="T1" fmla="*/ 0 h 1418"/>
                    <a:gd name="T2" fmla="*/ 71 w 356"/>
                    <a:gd name="T3" fmla="*/ 978 h 1418"/>
                    <a:gd name="T4" fmla="*/ 85 w 356"/>
                    <a:gd name="T5" fmla="*/ 1123 h 1418"/>
                    <a:gd name="T6" fmla="*/ 107 w 356"/>
                    <a:gd name="T7" fmla="*/ 1254 h 1418"/>
                    <a:gd name="T8" fmla="*/ 143 w 356"/>
                    <a:gd name="T9" fmla="*/ 1417 h 1418"/>
                    <a:gd name="T10" fmla="*/ 214 w 356"/>
                    <a:gd name="T11" fmla="*/ 1417 h 1418"/>
                    <a:gd name="T12" fmla="*/ 240 w 356"/>
                    <a:gd name="T13" fmla="*/ 1263 h 1418"/>
                    <a:gd name="T14" fmla="*/ 259 w 356"/>
                    <a:gd name="T15" fmla="*/ 1132 h 1418"/>
                    <a:gd name="T16" fmla="*/ 270 w 356"/>
                    <a:gd name="T17" fmla="*/ 984 h 1418"/>
                    <a:gd name="T18" fmla="*/ 355 w 356"/>
                    <a:gd name="T19" fmla="*/ 0 h 1418"/>
                    <a:gd name="T20" fmla="*/ 0 w 356"/>
                    <a:gd name="T21" fmla="*/ 0 h 14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56" h="1418">
                      <a:moveTo>
                        <a:pt x="0" y="0"/>
                      </a:moveTo>
                      <a:lnTo>
                        <a:pt x="71" y="978"/>
                      </a:lnTo>
                      <a:lnTo>
                        <a:pt x="85" y="1123"/>
                      </a:lnTo>
                      <a:lnTo>
                        <a:pt x="107" y="1254"/>
                      </a:lnTo>
                      <a:lnTo>
                        <a:pt x="143" y="1417"/>
                      </a:lnTo>
                      <a:lnTo>
                        <a:pt x="214" y="1417"/>
                      </a:lnTo>
                      <a:lnTo>
                        <a:pt x="240" y="1263"/>
                      </a:lnTo>
                      <a:lnTo>
                        <a:pt x="259" y="1132"/>
                      </a:lnTo>
                      <a:lnTo>
                        <a:pt x="270" y="984"/>
                      </a:lnTo>
                      <a:lnTo>
                        <a:pt x="355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Freeform 9">
                  <a:extLst>
                    <a:ext uri="{FF2B5EF4-FFF2-40B4-BE49-F238E27FC236}">
                      <a16:creationId xmlns:a16="http://schemas.microsoft.com/office/drawing/2014/main" id="{5B3CA5E2-CBB9-4311-BFA1-3F283A282EB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44" y="1627"/>
                  <a:ext cx="725" cy="851"/>
                </a:xfrm>
                <a:custGeom>
                  <a:avLst/>
                  <a:gdLst>
                    <a:gd name="T0" fmla="*/ 61 w 725"/>
                    <a:gd name="T1" fmla="*/ 122 h 851"/>
                    <a:gd name="T2" fmla="*/ 51 w 725"/>
                    <a:gd name="T3" fmla="*/ 169 h 851"/>
                    <a:gd name="T4" fmla="*/ 69 w 725"/>
                    <a:gd name="T5" fmla="*/ 232 h 851"/>
                    <a:gd name="T6" fmla="*/ 28 w 725"/>
                    <a:gd name="T7" fmla="*/ 258 h 851"/>
                    <a:gd name="T8" fmla="*/ 28 w 725"/>
                    <a:gd name="T9" fmla="*/ 316 h 851"/>
                    <a:gd name="T10" fmla="*/ 51 w 725"/>
                    <a:gd name="T11" fmla="*/ 343 h 851"/>
                    <a:gd name="T12" fmla="*/ 69 w 725"/>
                    <a:gd name="T13" fmla="*/ 389 h 851"/>
                    <a:gd name="T14" fmla="*/ 61 w 725"/>
                    <a:gd name="T15" fmla="*/ 438 h 851"/>
                    <a:gd name="T16" fmla="*/ 40 w 725"/>
                    <a:gd name="T17" fmla="*/ 478 h 851"/>
                    <a:gd name="T18" fmla="*/ 15 w 725"/>
                    <a:gd name="T19" fmla="*/ 516 h 851"/>
                    <a:gd name="T20" fmla="*/ 4 w 725"/>
                    <a:gd name="T21" fmla="*/ 563 h 851"/>
                    <a:gd name="T22" fmla="*/ 0 w 725"/>
                    <a:gd name="T23" fmla="*/ 616 h 851"/>
                    <a:gd name="T24" fmla="*/ 4 w 725"/>
                    <a:gd name="T25" fmla="*/ 679 h 851"/>
                    <a:gd name="T26" fmla="*/ 30 w 725"/>
                    <a:gd name="T27" fmla="*/ 724 h 851"/>
                    <a:gd name="T28" fmla="*/ 76 w 725"/>
                    <a:gd name="T29" fmla="*/ 771 h 851"/>
                    <a:gd name="T30" fmla="*/ 161 w 725"/>
                    <a:gd name="T31" fmla="*/ 837 h 851"/>
                    <a:gd name="T32" fmla="*/ 377 w 725"/>
                    <a:gd name="T33" fmla="*/ 850 h 851"/>
                    <a:gd name="T34" fmla="*/ 576 w 725"/>
                    <a:gd name="T35" fmla="*/ 836 h 851"/>
                    <a:gd name="T36" fmla="*/ 644 w 725"/>
                    <a:gd name="T37" fmla="*/ 780 h 851"/>
                    <a:gd name="T38" fmla="*/ 683 w 725"/>
                    <a:gd name="T39" fmla="*/ 744 h 851"/>
                    <a:gd name="T40" fmla="*/ 711 w 725"/>
                    <a:gd name="T41" fmla="*/ 698 h 851"/>
                    <a:gd name="T42" fmla="*/ 724 w 725"/>
                    <a:gd name="T43" fmla="*/ 639 h 851"/>
                    <a:gd name="T44" fmla="*/ 713 w 725"/>
                    <a:gd name="T45" fmla="*/ 539 h 851"/>
                    <a:gd name="T46" fmla="*/ 693 w 725"/>
                    <a:gd name="T47" fmla="*/ 497 h 851"/>
                    <a:gd name="T48" fmla="*/ 662 w 725"/>
                    <a:gd name="T49" fmla="*/ 443 h 851"/>
                    <a:gd name="T50" fmla="*/ 654 w 725"/>
                    <a:gd name="T51" fmla="*/ 389 h 851"/>
                    <a:gd name="T52" fmla="*/ 675 w 725"/>
                    <a:gd name="T53" fmla="*/ 343 h 851"/>
                    <a:gd name="T54" fmla="*/ 690 w 725"/>
                    <a:gd name="T55" fmla="*/ 307 h 851"/>
                    <a:gd name="T56" fmla="*/ 690 w 725"/>
                    <a:gd name="T57" fmla="*/ 254 h 851"/>
                    <a:gd name="T58" fmla="*/ 649 w 725"/>
                    <a:gd name="T59" fmla="*/ 232 h 851"/>
                    <a:gd name="T60" fmla="*/ 671 w 725"/>
                    <a:gd name="T61" fmla="*/ 138 h 851"/>
                    <a:gd name="T62" fmla="*/ 635 w 725"/>
                    <a:gd name="T63" fmla="*/ 92 h 851"/>
                    <a:gd name="T64" fmla="*/ 601 w 725"/>
                    <a:gd name="T65" fmla="*/ 57 h 851"/>
                    <a:gd name="T66" fmla="*/ 562 w 725"/>
                    <a:gd name="T67" fmla="*/ 38 h 851"/>
                    <a:gd name="T68" fmla="*/ 517 w 725"/>
                    <a:gd name="T69" fmla="*/ 22 h 851"/>
                    <a:gd name="T70" fmla="*/ 460 w 725"/>
                    <a:gd name="T71" fmla="*/ 7 h 851"/>
                    <a:gd name="T72" fmla="*/ 378 w 725"/>
                    <a:gd name="T73" fmla="*/ 0 h 851"/>
                    <a:gd name="T74" fmla="*/ 297 w 725"/>
                    <a:gd name="T75" fmla="*/ 0 h 851"/>
                    <a:gd name="T76" fmla="*/ 226 w 725"/>
                    <a:gd name="T77" fmla="*/ 15 h 851"/>
                    <a:gd name="T78" fmla="*/ 158 w 725"/>
                    <a:gd name="T79" fmla="*/ 38 h 851"/>
                    <a:gd name="T80" fmla="*/ 99 w 725"/>
                    <a:gd name="T81" fmla="*/ 69 h 851"/>
                    <a:gd name="T82" fmla="*/ 61 w 725"/>
                    <a:gd name="T83" fmla="*/ 122 h 85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725" h="851">
                      <a:moveTo>
                        <a:pt x="61" y="122"/>
                      </a:moveTo>
                      <a:lnTo>
                        <a:pt x="51" y="169"/>
                      </a:lnTo>
                      <a:lnTo>
                        <a:pt x="69" y="232"/>
                      </a:lnTo>
                      <a:lnTo>
                        <a:pt x="28" y="258"/>
                      </a:lnTo>
                      <a:lnTo>
                        <a:pt x="28" y="316"/>
                      </a:lnTo>
                      <a:lnTo>
                        <a:pt x="51" y="343"/>
                      </a:lnTo>
                      <a:lnTo>
                        <a:pt x="69" y="389"/>
                      </a:lnTo>
                      <a:lnTo>
                        <a:pt x="61" y="438"/>
                      </a:lnTo>
                      <a:lnTo>
                        <a:pt x="40" y="478"/>
                      </a:lnTo>
                      <a:lnTo>
                        <a:pt x="15" y="516"/>
                      </a:lnTo>
                      <a:lnTo>
                        <a:pt x="4" y="563"/>
                      </a:lnTo>
                      <a:lnTo>
                        <a:pt x="0" y="616"/>
                      </a:lnTo>
                      <a:lnTo>
                        <a:pt x="4" y="679"/>
                      </a:lnTo>
                      <a:lnTo>
                        <a:pt x="30" y="724"/>
                      </a:lnTo>
                      <a:lnTo>
                        <a:pt x="76" y="771"/>
                      </a:lnTo>
                      <a:lnTo>
                        <a:pt x="161" y="837"/>
                      </a:lnTo>
                      <a:lnTo>
                        <a:pt x="377" y="850"/>
                      </a:lnTo>
                      <a:lnTo>
                        <a:pt x="576" y="836"/>
                      </a:lnTo>
                      <a:lnTo>
                        <a:pt x="644" y="780"/>
                      </a:lnTo>
                      <a:lnTo>
                        <a:pt x="683" y="744"/>
                      </a:lnTo>
                      <a:lnTo>
                        <a:pt x="711" y="698"/>
                      </a:lnTo>
                      <a:lnTo>
                        <a:pt x="724" y="639"/>
                      </a:lnTo>
                      <a:lnTo>
                        <a:pt x="713" y="539"/>
                      </a:lnTo>
                      <a:lnTo>
                        <a:pt x="693" y="497"/>
                      </a:lnTo>
                      <a:lnTo>
                        <a:pt x="662" y="443"/>
                      </a:lnTo>
                      <a:lnTo>
                        <a:pt x="654" y="389"/>
                      </a:lnTo>
                      <a:lnTo>
                        <a:pt x="675" y="343"/>
                      </a:lnTo>
                      <a:lnTo>
                        <a:pt x="690" y="307"/>
                      </a:lnTo>
                      <a:lnTo>
                        <a:pt x="690" y="254"/>
                      </a:lnTo>
                      <a:lnTo>
                        <a:pt x="649" y="232"/>
                      </a:lnTo>
                      <a:lnTo>
                        <a:pt x="671" y="138"/>
                      </a:lnTo>
                      <a:lnTo>
                        <a:pt x="635" y="92"/>
                      </a:lnTo>
                      <a:lnTo>
                        <a:pt x="601" y="57"/>
                      </a:lnTo>
                      <a:lnTo>
                        <a:pt x="562" y="38"/>
                      </a:lnTo>
                      <a:lnTo>
                        <a:pt x="517" y="22"/>
                      </a:lnTo>
                      <a:lnTo>
                        <a:pt x="460" y="7"/>
                      </a:lnTo>
                      <a:lnTo>
                        <a:pt x="378" y="0"/>
                      </a:lnTo>
                      <a:lnTo>
                        <a:pt x="297" y="0"/>
                      </a:lnTo>
                      <a:lnTo>
                        <a:pt x="226" y="15"/>
                      </a:lnTo>
                      <a:lnTo>
                        <a:pt x="158" y="38"/>
                      </a:lnTo>
                      <a:lnTo>
                        <a:pt x="99" y="69"/>
                      </a:lnTo>
                      <a:lnTo>
                        <a:pt x="61" y="122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Arc 10">
                  <a:extLst>
                    <a:ext uri="{FF2B5EF4-FFF2-40B4-BE49-F238E27FC236}">
                      <a16:creationId xmlns:a16="http://schemas.microsoft.com/office/drawing/2014/main" id="{8E0909AA-7C34-4995-A1A3-7342DF89FEA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5" y="1771"/>
                  <a:ext cx="593" cy="231"/>
                </a:xfrm>
                <a:custGeom>
                  <a:avLst/>
                  <a:gdLst>
                    <a:gd name="T0" fmla="*/ 0 w 34247"/>
                    <a:gd name="T1" fmla="*/ 87 h 21600"/>
                    <a:gd name="T2" fmla="*/ 593 w 34247"/>
                    <a:gd name="T3" fmla="*/ 93 h 21600"/>
                    <a:gd name="T4" fmla="*/ 293 w 34247"/>
                    <a:gd name="T5" fmla="*/ 23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247" h="21600" fill="none" extrusionOk="0">
                      <a:moveTo>
                        <a:pt x="-1" y="8178"/>
                      </a:moveTo>
                      <a:cubicBezTo>
                        <a:pt x="4096" y="3012"/>
                        <a:pt x="10329" y="0"/>
                        <a:pt x="16924" y="0"/>
                      </a:cubicBezTo>
                      <a:cubicBezTo>
                        <a:pt x="23748" y="0"/>
                        <a:pt x="30170" y="3224"/>
                        <a:pt x="34247" y="8697"/>
                      </a:cubicBezTo>
                    </a:path>
                    <a:path w="34247" h="21600" stroke="0" extrusionOk="0">
                      <a:moveTo>
                        <a:pt x="-1" y="8178"/>
                      </a:moveTo>
                      <a:cubicBezTo>
                        <a:pt x="4096" y="3012"/>
                        <a:pt x="10329" y="0"/>
                        <a:pt x="16924" y="0"/>
                      </a:cubicBezTo>
                      <a:cubicBezTo>
                        <a:pt x="23748" y="0"/>
                        <a:pt x="30170" y="3224"/>
                        <a:pt x="34247" y="8697"/>
                      </a:cubicBezTo>
                      <a:lnTo>
                        <a:pt x="16924" y="21600"/>
                      </a:lnTo>
                      <a:lnTo>
                        <a:pt x="-1" y="817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Arc 11">
                  <a:extLst>
                    <a:ext uri="{FF2B5EF4-FFF2-40B4-BE49-F238E27FC236}">
                      <a16:creationId xmlns:a16="http://schemas.microsoft.com/office/drawing/2014/main" id="{72DDDA3E-7D1B-4AC9-8BF1-CD1B38FFE81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5" y="1887"/>
                  <a:ext cx="593" cy="231"/>
                </a:xfrm>
                <a:custGeom>
                  <a:avLst/>
                  <a:gdLst>
                    <a:gd name="T0" fmla="*/ 0 w 34220"/>
                    <a:gd name="T1" fmla="*/ 87 h 21600"/>
                    <a:gd name="T2" fmla="*/ 593 w 34220"/>
                    <a:gd name="T3" fmla="*/ 93 h 21600"/>
                    <a:gd name="T4" fmla="*/ 293 w 34220"/>
                    <a:gd name="T5" fmla="*/ 23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220" h="21600" fill="none" extrusionOk="0">
                      <a:moveTo>
                        <a:pt x="-1" y="8160"/>
                      </a:moveTo>
                      <a:cubicBezTo>
                        <a:pt x="4097" y="3004"/>
                        <a:pt x="10323" y="0"/>
                        <a:pt x="16910" y="0"/>
                      </a:cubicBezTo>
                      <a:cubicBezTo>
                        <a:pt x="23726" y="0"/>
                        <a:pt x="30142" y="3217"/>
                        <a:pt x="34219" y="8680"/>
                      </a:cubicBezTo>
                    </a:path>
                    <a:path w="34220" h="21600" stroke="0" extrusionOk="0">
                      <a:moveTo>
                        <a:pt x="-1" y="8160"/>
                      </a:moveTo>
                      <a:cubicBezTo>
                        <a:pt x="4097" y="3004"/>
                        <a:pt x="10323" y="0"/>
                        <a:pt x="16910" y="0"/>
                      </a:cubicBezTo>
                      <a:cubicBezTo>
                        <a:pt x="23726" y="0"/>
                        <a:pt x="30142" y="3217"/>
                        <a:pt x="34219" y="8680"/>
                      </a:cubicBezTo>
                      <a:lnTo>
                        <a:pt x="16910" y="21600"/>
                      </a:lnTo>
                      <a:lnTo>
                        <a:pt x="-1" y="816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Arc 12">
                  <a:extLst>
                    <a:ext uri="{FF2B5EF4-FFF2-40B4-BE49-F238E27FC236}">
                      <a16:creationId xmlns:a16="http://schemas.microsoft.com/office/drawing/2014/main" id="{5B9516F2-478B-4BA5-8892-3417ECE07CF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4" y="2060"/>
                  <a:ext cx="714" cy="231"/>
                </a:xfrm>
                <a:custGeom>
                  <a:avLst/>
                  <a:gdLst>
                    <a:gd name="T0" fmla="*/ 0 w 41226"/>
                    <a:gd name="T1" fmla="*/ 159 h 21600"/>
                    <a:gd name="T2" fmla="*/ 714 w 41226"/>
                    <a:gd name="T3" fmla="*/ 165 h 21600"/>
                    <a:gd name="T4" fmla="*/ 356 w 41226"/>
                    <a:gd name="T5" fmla="*/ 23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226" h="21600" fill="none" extrusionOk="0">
                      <a:moveTo>
                        <a:pt x="0" y="14878"/>
                      </a:moveTo>
                      <a:cubicBezTo>
                        <a:pt x="2906" y="6002"/>
                        <a:pt x="11188" y="0"/>
                        <a:pt x="20528" y="0"/>
                      </a:cubicBezTo>
                      <a:cubicBezTo>
                        <a:pt x="30077" y="0"/>
                        <a:pt x="38494" y="6271"/>
                        <a:pt x="41225" y="15422"/>
                      </a:cubicBezTo>
                    </a:path>
                    <a:path w="41226" h="21600" stroke="0" extrusionOk="0">
                      <a:moveTo>
                        <a:pt x="0" y="14878"/>
                      </a:moveTo>
                      <a:cubicBezTo>
                        <a:pt x="2906" y="6002"/>
                        <a:pt x="11188" y="0"/>
                        <a:pt x="20528" y="0"/>
                      </a:cubicBezTo>
                      <a:cubicBezTo>
                        <a:pt x="30077" y="0"/>
                        <a:pt x="38494" y="6271"/>
                        <a:pt x="41225" y="15422"/>
                      </a:cubicBezTo>
                      <a:lnTo>
                        <a:pt x="20528" y="21600"/>
                      </a:lnTo>
                      <a:lnTo>
                        <a:pt x="0" y="1487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Arc 13">
                  <a:extLst>
                    <a:ext uri="{FF2B5EF4-FFF2-40B4-BE49-F238E27FC236}">
                      <a16:creationId xmlns:a16="http://schemas.microsoft.com/office/drawing/2014/main" id="{82B611A4-5AAC-435F-921C-006A1657602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0" y="2002"/>
                  <a:ext cx="637" cy="231"/>
                </a:xfrm>
                <a:custGeom>
                  <a:avLst/>
                  <a:gdLst>
                    <a:gd name="T0" fmla="*/ 0 w 36776"/>
                    <a:gd name="T1" fmla="*/ 91 h 21600"/>
                    <a:gd name="T2" fmla="*/ 637 w 36776"/>
                    <a:gd name="T3" fmla="*/ 133 h 21600"/>
                    <a:gd name="T4" fmla="*/ 298 w 36776"/>
                    <a:gd name="T5" fmla="*/ 23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776" h="21600" fill="none" extrusionOk="0">
                      <a:moveTo>
                        <a:pt x="0" y="8551"/>
                      </a:moveTo>
                      <a:cubicBezTo>
                        <a:pt x="4083" y="3164"/>
                        <a:pt x="10453" y="0"/>
                        <a:pt x="17213" y="0"/>
                      </a:cubicBezTo>
                      <a:cubicBezTo>
                        <a:pt x="25596" y="0"/>
                        <a:pt x="33222" y="4850"/>
                        <a:pt x="36776" y="12443"/>
                      </a:cubicBezTo>
                    </a:path>
                    <a:path w="36776" h="21600" stroke="0" extrusionOk="0">
                      <a:moveTo>
                        <a:pt x="0" y="8551"/>
                      </a:moveTo>
                      <a:cubicBezTo>
                        <a:pt x="4083" y="3164"/>
                        <a:pt x="10453" y="0"/>
                        <a:pt x="17213" y="0"/>
                      </a:cubicBezTo>
                      <a:cubicBezTo>
                        <a:pt x="25596" y="0"/>
                        <a:pt x="33222" y="4850"/>
                        <a:pt x="36776" y="12443"/>
                      </a:cubicBezTo>
                      <a:lnTo>
                        <a:pt x="17213" y="21600"/>
                      </a:lnTo>
                      <a:lnTo>
                        <a:pt x="0" y="85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Arc 14">
                  <a:extLst>
                    <a:ext uri="{FF2B5EF4-FFF2-40B4-BE49-F238E27FC236}">
                      <a16:creationId xmlns:a16="http://schemas.microsoft.com/office/drawing/2014/main" id="{5F3E7AD5-B8E3-4201-B715-32303D7A6AA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" y="2406"/>
                  <a:ext cx="348" cy="231"/>
                </a:xfrm>
                <a:custGeom>
                  <a:avLst/>
                  <a:gdLst>
                    <a:gd name="T0" fmla="*/ 0 w 20084"/>
                    <a:gd name="T1" fmla="*/ 19 h 21600"/>
                    <a:gd name="T2" fmla="*/ 348 w 20084"/>
                    <a:gd name="T3" fmla="*/ 35 h 21600"/>
                    <a:gd name="T4" fmla="*/ 150 w 20084"/>
                    <a:gd name="T5" fmla="*/ 23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084" h="21600" fill="none" extrusionOk="0">
                      <a:moveTo>
                        <a:pt x="0" y="1807"/>
                      </a:moveTo>
                      <a:cubicBezTo>
                        <a:pt x="2728" y="615"/>
                        <a:pt x="5672" y="0"/>
                        <a:pt x="8650" y="0"/>
                      </a:cubicBezTo>
                      <a:cubicBezTo>
                        <a:pt x="12692" y="0"/>
                        <a:pt x="16654" y="1134"/>
                        <a:pt x="20084" y="3274"/>
                      </a:cubicBezTo>
                    </a:path>
                    <a:path w="20084" h="21600" stroke="0" extrusionOk="0">
                      <a:moveTo>
                        <a:pt x="0" y="1807"/>
                      </a:moveTo>
                      <a:cubicBezTo>
                        <a:pt x="2728" y="615"/>
                        <a:pt x="5672" y="0"/>
                        <a:pt x="8650" y="0"/>
                      </a:cubicBezTo>
                      <a:cubicBezTo>
                        <a:pt x="12692" y="0"/>
                        <a:pt x="16654" y="1134"/>
                        <a:pt x="20084" y="3274"/>
                      </a:cubicBezTo>
                      <a:lnTo>
                        <a:pt x="8650" y="21600"/>
                      </a:lnTo>
                      <a:lnTo>
                        <a:pt x="0" y="180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415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3416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5000" y="3810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5891E84F-1E00-41B9-8750-7D1E4407B04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631FEDB1-92C8-48F1-807E-7FD23AEEC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5CAFD62A-4303-4D11-91B0-FE9CE16096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3A205F-8B87-42C7-AFEA-1403492320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732776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B22B8EB-B05D-4E83-B76D-078EB63FD9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1D44CF3-3592-47CE-A8C0-16804930C4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41A8F6A-0189-408C-92F2-AB492BB05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0125F-B7D9-443A-82DE-3F1957A76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789673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BB6D906-E469-4B03-A33A-9527238D40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F8AFCDD-4F18-4859-A429-01DA2F78FC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0998777-CD55-471A-A5D9-9A3EA91CD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B26AA-AF76-4291-A24F-AFD0C6F3A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636835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8F52909-3EB7-4F09-A27C-D226951CDD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D3DF6AD0-2251-4DA6-B121-EBEAC56C57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8B95E8C-5898-4A7D-8001-5D13E31A9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35388-6872-4089-8206-E44D75DB0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065226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324EFFC-3E42-4A64-9D15-C01918D7AA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B781E571-6060-42B8-A24C-52BFAE240A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254FC04-ED20-4DB7-8054-64D27181F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8691A-3136-4053-B580-DEC79D275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303814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E50A1CD-ECF9-48A7-9936-24FBDDA04A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68D5027-BAEF-407F-BDA3-201D67597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C9FE7422-3FC7-44B8-9519-7DB77F1DD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86F64-5158-467F-9C3D-4DD2C3D2FC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860532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FBD75443-1C84-48BC-BB4B-925B35FB20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DABA90CD-F271-4ECE-8512-79AC08A80A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1C07DB5-4809-42C6-9848-5F2BE2505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5A9C-2F72-4683-838D-83A2E805A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603253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44F5176C-D9F7-4CA5-90ED-0EA8FC3DA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99B5E81B-EB56-4D52-8FC6-E8C25E503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CA276F4B-D618-4B2D-95AE-7E995C949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8799D-657A-4F07-8555-3A3B8B585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457237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03984C17-154E-4B27-AB8A-A6A2D33F2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C855372D-2427-4621-AE9F-6D7439E8E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CFD47DD-CC29-4CF2-B604-AC80AE7D7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3C68-C490-4808-8A52-3BD5190F2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360700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EC9AAC6-9B52-4501-B2D9-F7BB798DC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A434D065-E30F-4A37-A1EE-97DE2A443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1838E2D-11D0-4C24-8085-B7511BFE8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408F4-A1E3-4CFF-8113-1AA9C00D4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961841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7A59539-E9BF-48B9-9574-3A0E03AAC6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95E629E9-BA3D-4023-8C95-15D01E36F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474698A6-0444-4F9D-8BEE-2766DEA0E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ECE8B-7BC7-4A2A-8158-A1EEB6F34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488195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80E4DE3B-E3DB-4F64-B1E6-EB16335F1C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B73BD2A-C9E2-45ED-B860-88B580311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762BB193-FBBB-4EA1-BE47-8399DF26F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CBF9-11BA-40D7-92EA-837EF3A12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511582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8721D332-796D-4EF1-A097-1F9AB549777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133123" name="Rectangle 3">
              <a:extLst>
                <a:ext uri="{FF2B5EF4-FFF2-40B4-BE49-F238E27FC236}">
                  <a16:creationId xmlns:a16="http://schemas.microsoft.com/office/drawing/2014/main" id="{5D2B5318-C97A-4F10-B737-9A85863C407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0" y="0"/>
              <a:ext cx="720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E8A817DC-1E38-49D3-8A10-DCA96E4378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438"/>
              <a:ext cx="620" cy="2909"/>
              <a:chOff x="42" y="438"/>
              <a:chExt cx="620" cy="2909"/>
            </a:xfrm>
          </p:grpSpPr>
          <p:sp>
            <p:nvSpPr>
              <p:cNvPr id="1034" name="Freeform 5">
                <a:extLst>
                  <a:ext uri="{FF2B5EF4-FFF2-40B4-BE49-F238E27FC236}">
                    <a16:creationId xmlns:a16="http://schemas.microsoft.com/office/drawing/2014/main" id="{5BE73795-22E1-416D-BEEB-50A742B8E3B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95" y="438"/>
                <a:ext cx="506" cy="1129"/>
              </a:xfrm>
              <a:custGeom>
                <a:avLst/>
                <a:gdLst>
                  <a:gd name="T0" fmla="*/ 414 w 506"/>
                  <a:gd name="T1" fmla="*/ 1128 h 1129"/>
                  <a:gd name="T2" fmla="*/ 448 w 506"/>
                  <a:gd name="T3" fmla="*/ 1071 h 1129"/>
                  <a:gd name="T4" fmla="*/ 477 w 506"/>
                  <a:gd name="T5" fmla="*/ 1020 h 1129"/>
                  <a:gd name="T6" fmla="*/ 495 w 506"/>
                  <a:gd name="T7" fmla="*/ 968 h 1129"/>
                  <a:gd name="T8" fmla="*/ 505 w 506"/>
                  <a:gd name="T9" fmla="*/ 907 h 1129"/>
                  <a:gd name="T10" fmla="*/ 502 w 506"/>
                  <a:gd name="T11" fmla="*/ 846 h 1129"/>
                  <a:gd name="T12" fmla="*/ 489 w 506"/>
                  <a:gd name="T13" fmla="*/ 799 h 1129"/>
                  <a:gd name="T14" fmla="*/ 458 w 506"/>
                  <a:gd name="T15" fmla="*/ 733 h 1129"/>
                  <a:gd name="T16" fmla="*/ 436 w 506"/>
                  <a:gd name="T17" fmla="*/ 695 h 1129"/>
                  <a:gd name="T18" fmla="*/ 414 w 506"/>
                  <a:gd name="T19" fmla="*/ 658 h 1129"/>
                  <a:gd name="T20" fmla="*/ 383 w 506"/>
                  <a:gd name="T21" fmla="*/ 616 h 1129"/>
                  <a:gd name="T22" fmla="*/ 361 w 506"/>
                  <a:gd name="T23" fmla="*/ 560 h 1129"/>
                  <a:gd name="T24" fmla="*/ 351 w 506"/>
                  <a:gd name="T25" fmla="*/ 489 h 1129"/>
                  <a:gd name="T26" fmla="*/ 351 w 506"/>
                  <a:gd name="T27" fmla="*/ 414 h 1129"/>
                  <a:gd name="T28" fmla="*/ 363 w 506"/>
                  <a:gd name="T29" fmla="*/ 338 h 1129"/>
                  <a:gd name="T30" fmla="*/ 345 w 506"/>
                  <a:gd name="T31" fmla="*/ 282 h 1129"/>
                  <a:gd name="T32" fmla="*/ 339 w 506"/>
                  <a:gd name="T33" fmla="*/ 367 h 1129"/>
                  <a:gd name="T34" fmla="*/ 308 w 506"/>
                  <a:gd name="T35" fmla="*/ 460 h 1129"/>
                  <a:gd name="T36" fmla="*/ 308 w 506"/>
                  <a:gd name="T37" fmla="*/ 536 h 1129"/>
                  <a:gd name="T38" fmla="*/ 288 w 506"/>
                  <a:gd name="T39" fmla="*/ 489 h 1129"/>
                  <a:gd name="T40" fmla="*/ 282 w 506"/>
                  <a:gd name="T41" fmla="*/ 433 h 1129"/>
                  <a:gd name="T42" fmla="*/ 282 w 506"/>
                  <a:gd name="T43" fmla="*/ 367 h 1129"/>
                  <a:gd name="T44" fmla="*/ 254 w 506"/>
                  <a:gd name="T45" fmla="*/ 404 h 1129"/>
                  <a:gd name="T46" fmla="*/ 239 w 506"/>
                  <a:gd name="T47" fmla="*/ 460 h 1129"/>
                  <a:gd name="T48" fmla="*/ 232 w 506"/>
                  <a:gd name="T49" fmla="*/ 522 h 1129"/>
                  <a:gd name="T50" fmla="*/ 225 w 506"/>
                  <a:gd name="T51" fmla="*/ 564 h 1129"/>
                  <a:gd name="T52" fmla="*/ 213 w 506"/>
                  <a:gd name="T53" fmla="*/ 522 h 1129"/>
                  <a:gd name="T54" fmla="*/ 195 w 506"/>
                  <a:gd name="T55" fmla="*/ 470 h 1129"/>
                  <a:gd name="T56" fmla="*/ 195 w 506"/>
                  <a:gd name="T57" fmla="*/ 404 h 1129"/>
                  <a:gd name="T58" fmla="*/ 201 w 506"/>
                  <a:gd name="T59" fmla="*/ 338 h 1129"/>
                  <a:gd name="T60" fmla="*/ 219 w 506"/>
                  <a:gd name="T61" fmla="*/ 263 h 1129"/>
                  <a:gd name="T62" fmla="*/ 239 w 506"/>
                  <a:gd name="T63" fmla="*/ 216 h 1129"/>
                  <a:gd name="T64" fmla="*/ 257 w 506"/>
                  <a:gd name="T65" fmla="*/ 160 h 1129"/>
                  <a:gd name="T66" fmla="*/ 263 w 506"/>
                  <a:gd name="T67" fmla="*/ 122 h 1129"/>
                  <a:gd name="T68" fmla="*/ 248 w 506"/>
                  <a:gd name="T69" fmla="*/ 75 h 1129"/>
                  <a:gd name="T70" fmla="*/ 213 w 506"/>
                  <a:gd name="T71" fmla="*/ 0 h 1129"/>
                  <a:gd name="T72" fmla="*/ 207 w 506"/>
                  <a:gd name="T73" fmla="*/ 28 h 1129"/>
                  <a:gd name="T74" fmla="*/ 197 w 506"/>
                  <a:gd name="T75" fmla="*/ 89 h 1129"/>
                  <a:gd name="T76" fmla="*/ 172 w 506"/>
                  <a:gd name="T77" fmla="*/ 132 h 1129"/>
                  <a:gd name="T78" fmla="*/ 132 w 506"/>
                  <a:gd name="T79" fmla="*/ 179 h 1129"/>
                  <a:gd name="T80" fmla="*/ 73 w 506"/>
                  <a:gd name="T81" fmla="*/ 278 h 1129"/>
                  <a:gd name="T82" fmla="*/ 38 w 506"/>
                  <a:gd name="T83" fmla="*/ 357 h 1129"/>
                  <a:gd name="T84" fmla="*/ 12 w 506"/>
                  <a:gd name="T85" fmla="*/ 428 h 1129"/>
                  <a:gd name="T86" fmla="*/ 0 w 506"/>
                  <a:gd name="T87" fmla="*/ 498 h 1129"/>
                  <a:gd name="T88" fmla="*/ 0 w 506"/>
                  <a:gd name="T89" fmla="*/ 573 h 1129"/>
                  <a:gd name="T90" fmla="*/ 12 w 506"/>
                  <a:gd name="T91" fmla="*/ 668 h 1129"/>
                  <a:gd name="T92" fmla="*/ 34 w 506"/>
                  <a:gd name="T93" fmla="*/ 752 h 1129"/>
                  <a:gd name="T94" fmla="*/ 69 w 506"/>
                  <a:gd name="T95" fmla="*/ 817 h 1129"/>
                  <a:gd name="T96" fmla="*/ 66 w 506"/>
                  <a:gd name="T97" fmla="*/ 855 h 1129"/>
                  <a:gd name="T98" fmla="*/ 59 w 506"/>
                  <a:gd name="T99" fmla="*/ 912 h 1129"/>
                  <a:gd name="T100" fmla="*/ 57 w 506"/>
                  <a:gd name="T101" fmla="*/ 968 h 1129"/>
                  <a:gd name="T102" fmla="*/ 66 w 506"/>
                  <a:gd name="T103" fmla="*/ 1011 h 1129"/>
                  <a:gd name="T104" fmla="*/ 88 w 506"/>
                  <a:gd name="T105" fmla="*/ 1053 h 1129"/>
                  <a:gd name="T106" fmla="*/ 110 w 506"/>
                  <a:gd name="T107" fmla="*/ 1090 h 1129"/>
                  <a:gd name="T108" fmla="*/ 142 w 506"/>
                  <a:gd name="T109" fmla="*/ 1123 h 1129"/>
                  <a:gd name="T110" fmla="*/ 225 w 506"/>
                  <a:gd name="T111" fmla="*/ 1114 h 1129"/>
                  <a:gd name="T112" fmla="*/ 320 w 506"/>
                  <a:gd name="T113" fmla="*/ 1119 h 1129"/>
                  <a:gd name="T114" fmla="*/ 414 w 506"/>
                  <a:gd name="T115" fmla="*/ 1128 h 11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06" h="1129">
                    <a:moveTo>
                      <a:pt x="414" y="1128"/>
                    </a:moveTo>
                    <a:lnTo>
                      <a:pt x="448" y="1071"/>
                    </a:lnTo>
                    <a:lnTo>
                      <a:pt x="477" y="1020"/>
                    </a:lnTo>
                    <a:lnTo>
                      <a:pt x="495" y="968"/>
                    </a:lnTo>
                    <a:lnTo>
                      <a:pt x="505" y="907"/>
                    </a:lnTo>
                    <a:lnTo>
                      <a:pt x="502" y="846"/>
                    </a:lnTo>
                    <a:lnTo>
                      <a:pt x="489" y="799"/>
                    </a:lnTo>
                    <a:lnTo>
                      <a:pt x="458" y="733"/>
                    </a:lnTo>
                    <a:lnTo>
                      <a:pt x="436" y="695"/>
                    </a:lnTo>
                    <a:lnTo>
                      <a:pt x="414" y="658"/>
                    </a:lnTo>
                    <a:lnTo>
                      <a:pt x="383" y="616"/>
                    </a:lnTo>
                    <a:lnTo>
                      <a:pt x="361" y="560"/>
                    </a:lnTo>
                    <a:lnTo>
                      <a:pt x="351" y="489"/>
                    </a:lnTo>
                    <a:lnTo>
                      <a:pt x="351" y="414"/>
                    </a:lnTo>
                    <a:lnTo>
                      <a:pt x="363" y="338"/>
                    </a:lnTo>
                    <a:lnTo>
                      <a:pt x="345" y="282"/>
                    </a:lnTo>
                    <a:lnTo>
                      <a:pt x="339" y="367"/>
                    </a:lnTo>
                    <a:lnTo>
                      <a:pt x="308" y="460"/>
                    </a:lnTo>
                    <a:lnTo>
                      <a:pt x="308" y="536"/>
                    </a:lnTo>
                    <a:lnTo>
                      <a:pt x="288" y="489"/>
                    </a:lnTo>
                    <a:lnTo>
                      <a:pt x="282" y="433"/>
                    </a:lnTo>
                    <a:lnTo>
                      <a:pt x="282" y="367"/>
                    </a:lnTo>
                    <a:lnTo>
                      <a:pt x="254" y="404"/>
                    </a:lnTo>
                    <a:lnTo>
                      <a:pt x="239" y="460"/>
                    </a:lnTo>
                    <a:lnTo>
                      <a:pt x="232" y="522"/>
                    </a:lnTo>
                    <a:lnTo>
                      <a:pt x="225" y="564"/>
                    </a:lnTo>
                    <a:lnTo>
                      <a:pt x="213" y="522"/>
                    </a:lnTo>
                    <a:lnTo>
                      <a:pt x="195" y="470"/>
                    </a:lnTo>
                    <a:lnTo>
                      <a:pt x="195" y="404"/>
                    </a:lnTo>
                    <a:lnTo>
                      <a:pt x="201" y="338"/>
                    </a:lnTo>
                    <a:lnTo>
                      <a:pt x="219" y="263"/>
                    </a:lnTo>
                    <a:lnTo>
                      <a:pt x="239" y="216"/>
                    </a:lnTo>
                    <a:lnTo>
                      <a:pt x="257" y="160"/>
                    </a:lnTo>
                    <a:lnTo>
                      <a:pt x="263" y="122"/>
                    </a:lnTo>
                    <a:lnTo>
                      <a:pt x="248" y="75"/>
                    </a:lnTo>
                    <a:lnTo>
                      <a:pt x="213" y="0"/>
                    </a:lnTo>
                    <a:lnTo>
                      <a:pt x="207" y="28"/>
                    </a:lnTo>
                    <a:lnTo>
                      <a:pt x="197" y="89"/>
                    </a:lnTo>
                    <a:lnTo>
                      <a:pt x="172" y="132"/>
                    </a:lnTo>
                    <a:lnTo>
                      <a:pt x="132" y="179"/>
                    </a:lnTo>
                    <a:lnTo>
                      <a:pt x="73" y="278"/>
                    </a:lnTo>
                    <a:lnTo>
                      <a:pt x="38" y="357"/>
                    </a:lnTo>
                    <a:lnTo>
                      <a:pt x="12" y="428"/>
                    </a:lnTo>
                    <a:lnTo>
                      <a:pt x="0" y="498"/>
                    </a:lnTo>
                    <a:lnTo>
                      <a:pt x="0" y="573"/>
                    </a:lnTo>
                    <a:lnTo>
                      <a:pt x="12" y="668"/>
                    </a:lnTo>
                    <a:lnTo>
                      <a:pt x="34" y="752"/>
                    </a:lnTo>
                    <a:lnTo>
                      <a:pt x="69" y="817"/>
                    </a:lnTo>
                    <a:lnTo>
                      <a:pt x="66" y="855"/>
                    </a:lnTo>
                    <a:lnTo>
                      <a:pt x="59" y="912"/>
                    </a:lnTo>
                    <a:lnTo>
                      <a:pt x="57" y="968"/>
                    </a:lnTo>
                    <a:lnTo>
                      <a:pt x="66" y="1011"/>
                    </a:lnTo>
                    <a:lnTo>
                      <a:pt x="88" y="1053"/>
                    </a:lnTo>
                    <a:lnTo>
                      <a:pt x="110" y="1090"/>
                    </a:lnTo>
                    <a:lnTo>
                      <a:pt x="142" y="1123"/>
                    </a:lnTo>
                    <a:lnTo>
                      <a:pt x="225" y="1114"/>
                    </a:lnTo>
                    <a:lnTo>
                      <a:pt x="320" y="1119"/>
                    </a:lnTo>
                    <a:lnTo>
                      <a:pt x="414" y="1128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8F00C88A-D22A-482A-920C-F0A299FD705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75" y="950"/>
                <a:ext cx="281" cy="591"/>
              </a:xfrm>
              <a:custGeom>
                <a:avLst/>
                <a:gdLst>
                  <a:gd name="T0" fmla="*/ 32 w 281"/>
                  <a:gd name="T1" fmla="*/ 0 h 591"/>
                  <a:gd name="T2" fmla="*/ 25 w 281"/>
                  <a:gd name="T3" fmla="*/ 58 h 591"/>
                  <a:gd name="T4" fmla="*/ 11 w 281"/>
                  <a:gd name="T5" fmla="*/ 102 h 591"/>
                  <a:gd name="T6" fmla="*/ 1 w 281"/>
                  <a:gd name="T7" fmla="*/ 151 h 591"/>
                  <a:gd name="T8" fmla="*/ 0 w 281"/>
                  <a:gd name="T9" fmla="*/ 199 h 591"/>
                  <a:gd name="T10" fmla="*/ 12 w 281"/>
                  <a:gd name="T11" fmla="*/ 237 h 591"/>
                  <a:gd name="T12" fmla="*/ 39 w 281"/>
                  <a:gd name="T13" fmla="*/ 279 h 591"/>
                  <a:gd name="T14" fmla="*/ 59 w 281"/>
                  <a:gd name="T15" fmla="*/ 311 h 591"/>
                  <a:gd name="T16" fmla="*/ 70 w 281"/>
                  <a:gd name="T17" fmla="*/ 346 h 591"/>
                  <a:gd name="T18" fmla="*/ 65 w 281"/>
                  <a:gd name="T19" fmla="*/ 388 h 591"/>
                  <a:gd name="T20" fmla="*/ 60 w 281"/>
                  <a:gd name="T21" fmla="*/ 423 h 591"/>
                  <a:gd name="T22" fmla="*/ 59 w 281"/>
                  <a:gd name="T23" fmla="*/ 478 h 591"/>
                  <a:gd name="T24" fmla="*/ 70 w 281"/>
                  <a:gd name="T25" fmla="*/ 523 h 591"/>
                  <a:gd name="T26" fmla="*/ 90 w 281"/>
                  <a:gd name="T27" fmla="*/ 558 h 591"/>
                  <a:gd name="T28" fmla="*/ 126 w 281"/>
                  <a:gd name="T29" fmla="*/ 590 h 591"/>
                  <a:gd name="T30" fmla="*/ 238 w 281"/>
                  <a:gd name="T31" fmla="*/ 590 h 591"/>
                  <a:gd name="T32" fmla="*/ 255 w 281"/>
                  <a:gd name="T33" fmla="*/ 558 h 591"/>
                  <a:gd name="T34" fmla="*/ 270 w 281"/>
                  <a:gd name="T35" fmla="*/ 528 h 591"/>
                  <a:gd name="T36" fmla="*/ 280 w 281"/>
                  <a:gd name="T37" fmla="*/ 472 h 591"/>
                  <a:gd name="T38" fmla="*/ 280 w 281"/>
                  <a:gd name="T39" fmla="*/ 421 h 591"/>
                  <a:gd name="T40" fmla="*/ 271 w 281"/>
                  <a:gd name="T41" fmla="*/ 371 h 591"/>
                  <a:gd name="T42" fmla="*/ 258 w 281"/>
                  <a:gd name="T43" fmla="*/ 327 h 591"/>
                  <a:gd name="T44" fmla="*/ 237 w 281"/>
                  <a:gd name="T45" fmla="*/ 285 h 591"/>
                  <a:gd name="T46" fmla="*/ 210 w 281"/>
                  <a:gd name="T47" fmla="*/ 252 h 591"/>
                  <a:gd name="T48" fmla="*/ 170 w 281"/>
                  <a:gd name="T49" fmla="*/ 227 h 591"/>
                  <a:gd name="T50" fmla="*/ 139 w 281"/>
                  <a:gd name="T51" fmla="*/ 202 h 591"/>
                  <a:gd name="T52" fmla="*/ 115 w 281"/>
                  <a:gd name="T53" fmla="*/ 173 h 591"/>
                  <a:gd name="T54" fmla="*/ 88 w 281"/>
                  <a:gd name="T55" fmla="*/ 141 h 591"/>
                  <a:gd name="T56" fmla="*/ 70 w 281"/>
                  <a:gd name="T57" fmla="*/ 88 h 591"/>
                  <a:gd name="T58" fmla="*/ 48 w 281"/>
                  <a:gd name="T59" fmla="*/ 48 h 591"/>
                  <a:gd name="T60" fmla="*/ 32 w 281"/>
                  <a:gd name="T61" fmla="*/ 0 h 5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81" h="591">
                    <a:moveTo>
                      <a:pt x="32" y="0"/>
                    </a:moveTo>
                    <a:lnTo>
                      <a:pt x="25" y="58"/>
                    </a:lnTo>
                    <a:lnTo>
                      <a:pt x="11" y="102"/>
                    </a:lnTo>
                    <a:lnTo>
                      <a:pt x="1" y="151"/>
                    </a:lnTo>
                    <a:lnTo>
                      <a:pt x="0" y="199"/>
                    </a:lnTo>
                    <a:lnTo>
                      <a:pt x="12" y="237"/>
                    </a:lnTo>
                    <a:lnTo>
                      <a:pt x="39" y="279"/>
                    </a:lnTo>
                    <a:lnTo>
                      <a:pt x="59" y="311"/>
                    </a:lnTo>
                    <a:lnTo>
                      <a:pt x="70" y="346"/>
                    </a:lnTo>
                    <a:lnTo>
                      <a:pt x="65" y="388"/>
                    </a:lnTo>
                    <a:lnTo>
                      <a:pt x="60" y="423"/>
                    </a:lnTo>
                    <a:lnTo>
                      <a:pt x="59" y="478"/>
                    </a:lnTo>
                    <a:lnTo>
                      <a:pt x="70" y="523"/>
                    </a:lnTo>
                    <a:lnTo>
                      <a:pt x="90" y="558"/>
                    </a:lnTo>
                    <a:lnTo>
                      <a:pt x="126" y="590"/>
                    </a:lnTo>
                    <a:lnTo>
                      <a:pt x="238" y="590"/>
                    </a:lnTo>
                    <a:lnTo>
                      <a:pt x="255" y="558"/>
                    </a:lnTo>
                    <a:lnTo>
                      <a:pt x="270" y="528"/>
                    </a:lnTo>
                    <a:lnTo>
                      <a:pt x="280" y="472"/>
                    </a:lnTo>
                    <a:lnTo>
                      <a:pt x="280" y="421"/>
                    </a:lnTo>
                    <a:lnTo>
                      <a:pt x="271" y="371"/>
                    </a:lnTo>
                    <a:lnTo>
                      <a:pt x="258" y="327"/>
                    </a:lnTo>
                    <a:lnTo>
                      <a:pt x="237" y="285"/>
                    </a:lnTo>
                    <a:lnTo>
                      <a:pt x="210" y="252"/>
                    </a:lnTo>
                    <a:lnTo>
                      <a:pt x="170" y="227"/>
                    </a:lnTo>
                    <a:lnTo>
                      <a:pt x="139" y="202"/>
                    </a:lnTo>
                    <a:lnTo>
                      <a:pt x="115" y="173"/>
                    </a:lnTo>
                    <a:lnTo>
                      <a:pt x="88" y="141"/>
                    </a:lnTo>
                    <a:lnTo>
                      <a:pt x="70" y="88"/>
                    </a:lnTo>
                    <a:lnTo>
                      <a:pt x="48" y="48"/>
                    </a:lnTo>
                    <a:lnTo>
                      <a:pt x="32" y="0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6" name="Group 7">
                <a:extLst>
                  <a:ext uri="{FF2B5EF4-FFF2-40B4-BE49-F238E27FC236}">
                    <a16:creationId xmlns:a16="http://schemas.microsoft.com/office/drawing/2014/main" id="{6E00B1BE-25DA-4A3F-98B4-E6667CE8E9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512"/>
                <a:ext cx="620" cy="1835"/>
                <a:chOff x="42" y="1512"/>
                <a:chExt cx="620" cy="1835"/>
              </a:xfrm>
            </p:grpSpPr>
            <p:sp>
              <p:nvSpPr>
                <p:cNvPr id="1037" name="Freeform 8">
                  <a:extLst>
                    <a:ext uri="{FF2B5EF4-FFF2-40B4-BE49-F238E27FC236}">
                      <a16:creationId xmlns:a16="http://schemas.microsoft.com/office/drawing/2014/main" id="{393C9A9A-197C-4353-BB1E-780914C96F5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8" y="2167"/>
                  <a:ext cx="296" cy="1180"/>
                </a:xfrm>
                <a:custGeom>
                  <a:avLst/>
                  <a:gdLst>
                    <a:gd name="T0" fmla="*/ 0 w 296"/>
                    <a:gd name="T1" fmla="*/ 0 h 1180"/>
                    <a:gd name="T2" fmla="*/ 59 w 296"/>
                    <a:gd name="T3" fmla="*/ 814 h 1180"/>
                    <a:gd name="T4" fmla="*/ 71 w 296"/>
                    <a:gd name="T5" fmla="*/ 935 h 1180"/>
                    <a:gd name="T6" fmla="*/ 89 w 296"/>
                    <a:gd name="T7" fmla="*/ 1044 h 1180"/>
                    <a:gd name="T8" fmla="*/ 119 w 296"/>
                    <a:gd name="T9" fmla="*/ 1179 h 1180"/>
                    <a:gd name="T10" fmla="*/ 178 w 296"/>
                    <a:gd name="T11" fmla="*/ 1179 h 1180"/>
                    <a:gd name="T12" fmla="*/ 200 w 296"/>
                    <a:gd name="T13" fmla="*/ 1051 h 1180"/>
                    <a:gd name="T14" fmla="*/ 216 w 296"/>
                    <a:gd name="T15" fmla="*/ 942 h 1180"/>
                    <a:gd name="T16" fmla="*/ 225 w 296"/>
                    <a:gd name="T17" fmla="*/ 819 h 1180"/>
                    <a:gd name="T18" fmla="*/ 295 w 296"/>
                    <a:gd name="T19" fmla="*/ 0 h 1180"/>
                    <a:gd name="T20" fmla="*/ 0 w 296"/>
                    <a:gd name="T21" fmla="*/ 0 h 11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96" h="1180">
                      <a:moveTo>
                        <a:pt x="0" y="0"/>
                      </a:moveTo>
                      <a:lnTo>
                        <a:pt x="59" y="814"/>
                      </a:lnTo>
                      <a:lnTo>
                        <a:pt x="71" y="935"/>
                      </a:lnTo>
                      <a:lnTo>
                        <a:pt x="89" y="1044"/>
                      </a:lnTo>
                      <a:lnTo>
                        <a:pt x="119" y="1179"/>
                      </a:lnTo>
                      <a:lnTo>
                        <a:pt x="178" y="1179"/>
                      </a:lnTo>
                      <a:lnTo>
                        <a:pt x="200" y="1051"/>
                      </a:lnTo>
                      <a:lnTo>
                        <a:pt x="216" y="942"/>
                      </a:lnTo>
                      <a:lnTo>
                        <a:pt x="225" y="819"/>
                      </a:lnTo>
                      <a:lnTo>
                        <a:pt x="295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" name="Freeform 9">
                  <a:extLst>
                    <a:ext uri="{FF2B5EF4-FFF2-40B4-BE49-F238E27FC236}">
                      <a16:creationId xmlns:a16="http://schemas.microsoft.com/office/drawing/2014/main" id="{F502DD5A-2305-4B2C-9FE3-0EC5AE94880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9" y="1512"/>
                  <a:ext cx="603" cy="708"/>
                </a:xfrm>
                <a:custGeom>
                  <a:avLst/>
                  <a:gdLst>
                    <a:gd name="T0" fmla="*/ 51 w 603"/>
                    <a:gd name="T1" fmla="*/ 102 h 708"/>
                    <a:gd name="T2" fmla="*/ 43 w 603"/>
                    <a:gd name="T3" fmla="*/ 141 h 708"/>
                    <a:gd name="T4" fmla="*/ 58 w 603"/>
                    <a:gd name="T5" fmla="*/ 193 h 708"/>
                    <a:gd name="T6" fmla="*/ 24 w 603"/>
                    <a:gd name="T7" fmla="*/ 215 h 708"/>
                    <a:gd name="T8" fmla="*/ 24 w 603"/>
                    <a:gd name="T9" fmla="*/ 263 h 708"/>
                    <a:gd name="T10" fmla="*/ 43 w 603"/>
                    <a:gd name="T11" fmla="*/ 286 h 708"/>
                    <a:gd name="T12" fmla="*/ 58 w 603"/>
                    <a:gd name="T13" fmla="*/ 324 h 708"/>
                    <a:gd name="T14" fmla="*/ 51 w 603"/>
                    <a:gd name="T15" fmla="*/ 365 h 708"/>
                    <a:gd name="T16" fmla="*/ 34 w 603"/>
                    <a:gd name="T17" fmla="*/ 398 h 708"/>
                    <a:gd name="T18" fmla="*/ 13 w 603"/>
                    <a:gd name="T19" fmla="*/ 430 h 708"/>
                    <a:gd name="T20" fmla="*/ 4 w 603"/>
                    <a:gd name="T21" fmla="*/ 469 h 708"/>
                    <a:gd name="T22" fmla="*/ 0 w 603"/>
                    <a:gd name="T23" fmla="*/ 513 h 708"/>
                    <a:gd name="T24" fmla="*/ 4 w 603"/>
                    <a:gd name="T25" fmla="*/ 565 h 708"/>
                    <a:gd name="T26" fmla="*/ 25 w 603"/>
                    <a:gd name="T27" fmla="*/ 603 h 708"/>
                    <a:gd name="T28" fmla="*/ 64 w 603"/>
                    <a:gd name="T29" fmla="*/ 642 h 708"/>
                    <a:gd name="T30" fmla="*/ 134 w 603"/>
                    <a:gd name="T31" fmla="*/ 697 h 708"/>
                    <a:gd name="T32" fmla="*/ 314 w 603"/>
                    <a:gd name="T33" fmla="*/ 707 h 708"/>
                    <a:gd name="T34" fmla="*/ 479 w 603"/>
                    <a:gd name="T35" fmla="*/ 696 h 708"/>
                    <a:gd name="T36" fmla="*/ 536 w 603"/>
                    <a:gd name="T37" fmla="*/ 649 h 708"/>
                    <a:gd name="T38" fmla="*/ 568 w 603"/>
                    <a:gd name="T39" fmla="*/ 619 h 708"/>
                    <a:gd name="T40" fmla="*/ 592 w 603"/>
                    <a:gd name="T41" fmla="*/ 581 h 708"/>
                    <a:gd name="T42" fmla="*/ 602 w 603"/>
                    <a:gd name="T43" fmla="*/ 532 h 708"/>
                    <a:gd name="T44" fmla="*/ 593 w 603"/>
                    <a:gd name="T45" fmla="*/ 449 h 708"/>
                    <a:gd name="T46" fmla="*/ 577 w 603"/>
                    <a:gd name="T47" fmla="*/ 414 h 708"/>
                    <a:gd name="T48" fmla="*/ 551 w 603"/>
                    <a:gd name="T49" fmla="*/ 369 h 708"/>
                    <a:gd name="T50" fmla="*/ 544 w 603"/>
                    <a:gd name="T51" fmla="*/ 324 h 708"/>
                    <a:gd name="T52" fmla="*/ 562 w 603"/>
                    <a:gd name="T53" fmla="*/ 286 h 708"/>
                    <a:gd name="T54" fmla="*/ 574 w 603"/>
                    <a:gd name="T55" fmla="*/ 256 h 708"/>
                    <a:gd name="T56" fmla="*/ 574 w 603"/>
                    <a:gd name="T57" fmla="*/ 212 h 708"/>
                    <a:gd name="T58" fmla="*/ 540 w 603"/>
                    <a:gd name="T59" fmla="*/ 193 h 708"/>
                    <a:gd name="T60" fmla="*/ 558 w 603"/>
                    <a:gd name="T61" fmla="*/ 115 h 708"/>
                    <a:gd name="T62" fmla="*/ 528 w 603"/>
                    <a:gd name="T63" fmla="*/ 77 h 708"/>
                    <a:gd name="T64" fmla="*/ 500 w 603"/>
                    <a:gd name="T65" fmla="*/ 48 h 708"/>
                    <a:gd name="T66" fmla="*/ 468 w 603"/>
                    <a:gd name="T67" fmla="*/ 32 h 708"/>
                    <a:gd name="T68" fmla="*/ 430 w 603"/>
                    <a:gd name="T69" fmla="*/ 19 h 708"/>
                    <a:gd name="T70" fmla="*/ 383 w 603"/>
                    <a:gd name="T71" fmla="*/ 6 h 708"/>
                    <a:gd name="T72" fmla="*/ 315 w 603"/>
                    <a:gd name="T73" fmla="*/ 0 h 708"/>
                    <a:gd name="T74" fmla="*/ 247 w 603"/>
                    <a:gd name="T75" fmla="*/ 0 h 708"/>
                    <a:gd name="T76" fmla="*/ 188 w 603"/>
                    <a:gd name="T77" fmla="*/ 13 h 708"/>
                    <a:gd name="T78" fmla="*/ 132 w 603"/>
                    <a:gd name="T79" fmla="*/ 32 h 708"/>
                    <a:gd name="T80" fmla="*/ 83 w 603"/>
                    <a:gd name="T81" fmla="*/ 58 h 708"/>
                    <a:gd name="T82" fmla="*/ 51 w 603"/>
                    <a:gd name="T83" fmla="*/ 102 h 70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03" h="708">
                      <a:moveTo>
                        <a:pt x="51" y="102"/>
                      </a:moveTo>
                      <a:lnTo>
                        <a:pt x="43" y="141"/>
                      </a:lnTo>
                      <a:lnTo>
                        <a:pt x="58" y="193"/>
                      </a:lnTo>
                      <a:lnTo>
                        <a:pt x="24" y="215"/>
                      </a:lnTo>
                      <a:lnTo>
                        <a:pt x="24" y="263"/>
                      </a:lnTo>
                      <a:lnTo>
                        <a:pt x="43" y="286"/>
                      </a:lnTo>
                      <a:lnTo>
                        <a:pt x="58" y="324"/>
                      </a:lnTo>
                      <a:lnTo>
                        <a:pt x="51" y="365"/>
                      </a:lnTo>
                      <a:lnTo>
                        <a:pt x="34" y="398"/>
                      </a:lnTo>
                      <a:lnTo>
                        <a:pt x="13" y="430"/>
                      </a:lnTo>
                      <a:lnTo>
                        <a:pt x="4" y="469"/>
                      </a:lnTo>
                      <a:lnTo>
                        <a:pt x="0" y="513"/>
                      </a:lnTo>
                      <a:lnTo>
                        <a:pt x="4" y="565"/>
                      </a:lnTo>
                      <a:lnTo>
                        <a:pt x="25" y="603"/>
                      </a:lnTo>
                      <a:lnTo>
                        <a:pt x="64" y="642"/>
                      </a:lnTo>
                      <a:lnTo>
                        <a:pt x="134" y="697"/>
                      </a:lnTo>
                      <a:lnTo>
                        <a:pt x="314" y="707"/>
                      </a:lnTo>
                      <a:lnTo>
                        <a:pt x="479" y="696"/>
                      </a:lnTo>
                      <a:lnTo>
                        <a:pt x="536" y="649"/>
                      </a:lnTo>
                      <a:lnTo>
                        <a:pt x="568" y="619"/>
                      </a:lnTo>
                      <a:lnTo>
                        <a:pt x="592" y="581"/>
                      </a:lnTo>
                      <a:lnTo>
                        <a:pt x="602" y="532"/>
                      </a:lnTo>
                      <a:lnTo>
                        <a:pt x="593" y="449"/>
                      </a:lnTo>
                      <a:lnTo>
                        <a:pt x="577" y="414"/>
                      </a:lnTo>
                      <a:lnTo>
                        <a:pt x="551" y="369"/>
                      </a:lnTo>
                      <a:lnTo>
                        <a:pt x="544" y="324"/>
                      </a:lnTo>
                      <a:lnTo>
                        <a:pt x="562" y="286"/>
                      </a:lnTo>
                      <a:lnTo>
                        <a:pt x="574" y="256"/>
                      </a:lnTo>
                      <a:lnTo>
                        <a:pt x="574" y="212"/>
                      </a:lnTo>
                      <a:lnTo>
                        <a:pt x="540" y="193"/>
                      </a:lnTo>
                      <a:lnTo>
                        <a:pt x="558" y="115"/>
                      </a:lnTo>
                      <a:lnTo>
                        <a:pt x="528" y="77"/>
                      </a:lnTo>
                      <a:lnTo>
                        <a:pt x="500" y="48"/>
                      </a:lnTo>
                      <a:lnTo>
                        <a:pt x="468" y="32"/>
                      </a:lnTo>
                      <a:lnTo>
                        <a:pt x="430" y="19"/>
                      </a:lnTo>
                      <a:lnTo>
                        <a:pt x="383" y="6"/>
                      </a:lnTo>
                      <a:lnTo>
                        <a:pt x="315" y="0"/>
                      </a:lnTo>
                      <a:lnTo>
                        <a:pt x="247" y="0"/>
                      </a:lnTo>
                      <a:lnTo>
                        <a:pt x="188" y="13"/>
                      </a:lnTo>
                      <a:lnTo>
                        <a:pt x="132" y="32"/>
                      </a:lnTo>
                      <a:lnTo>
                        <a:pt x="83" y="58"/>
                      </a:lnTo>
                      <a:lnTo>
                        <a:pt x="51" y="102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Arc 10">
                  <a:extLst>
                    <a:ext uri="{FF2B5EF4-FFF2-40B4-BE49-F238E27FC236}">
                      <a16:creationId xmlns:a16="http://schemas.microsoft.com/office/drawing/2014/main" id="{08C970EE-7397-44D9-A7FC-A8F27445229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94" y="1632"/>
                  <a:ext cx="493" cy="192"/>
                </a:xfrm>
                <a:custGeom>
                  <a:avLst/>
                  <a:gdLst>
                    <a:gd name="T0" fmla="*/ 0 w 34217"/>
                    <a:gd name="T1" fmla="*/ 73 h 21600"/>
                    <a:gd name="T2" fmla="*/ 493 w 34217"/>
                    <a:gd name="T3" fmla="*/ 77 h 21600"/>
                    <a:gd name="T4" fmla="*/ 244 w 34217"/>
                    <a:gd name="T5" fmla="*/ 19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217" h="21600" fill="none" extrusionOk="0">
                      <a:moveTo>
                        <a:pt x="-1" y="8174"/>
                      </a:moveTo>
                      <a:cubicBezTo>
                        <a:pt x="4097" y="3010"/>
                        <a:pt x="10328" y="0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</a:path>
                    <a:path w="34217" h="21600" stroke="0" extrusionOk="0">
                      <a:moveTo>
                        <a:pt x="-1" y="8174"/>
                      </a:moveTo>
                      <a:cubicBezTo>
                        <a:pt x="4097" y="3010"/>
                        <a:pt x="10328" y="0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  <a:lnTo>
                        <a:pt x="16921" y="21600"/>
                      </a:lnTo>
                      <a:lnTo>
                        <a:pt x="-1" y="81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" name="Arc 11">
                  <a:extLst>
                    <a:ext uri="{FF2B5EF4-FFF2-40B4-BE49-F238E27FC236}">
                      <a16:creationId xmlns:a16="http://schemas.microsoft.com/office/drawing/2014/main" id="{CBCF8020-CF01-4970-966A-91EA17DE533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94" y="1728"/>
                  <a:ext cx="493" cy="192"/>
                </a:xfrm>
                <a:custGeom>
                  <a:avLst/>
                  <a:gdLst>
                    <a:gd name="T0" fmla="*/ 0 w 34217"/>
                    <a:gd name="T1" fmla="*/ 73 h 21600"/>
                    <a:gd name="T2" fmla="*/ 493 w 34217"/>
                    <a:gd name="T3" fmla="*/ 77 h 21600"/>
                    <a:gd name="T4" fmla="*/ 244 w 34217"/>
                    <a:gd name="T5" fmla="*/ 19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217" h="21600" fill="none" extrusionOk="0">
                      <a:moveTo>
                        <a:pt x="-1" y="8174"/>
                      </a:moveTo>
                      <a:cubicBezTo>
                        <a:pt x="4097" y="3010"/>
                        <a:pt x="10328" y="0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</a:path>
                    <a:path w="34217" h="21600" stroke="0" extrusionOk="0">
                      <a:moveTo>
                        <a:pt x="-1" y="8174"/>
                      </a:moveTo>
                      <a:cubicBezTo>
                        <a:pt x="4097" y="3010"/>
                        <a:pt x="10328" y="0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  <a:lnTo>
                        <a:pt x="16921" y="21600"/>
                      </a:lnTo>
                      <a:lnTo>
                        <a:pt x="-1" y="81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" name="Arc 12">
                  <a:extLst>
                    <a:ext uri="{FF2B5EF4-FFF2-40B4-BE49-F238E27FC236}">
                      <a16:creationId xmlns:a16="http://schemas.microsoft.com/office/drawing/2014/main" id="{CF4968C2-652E-4213-806C-1C9C77B71E6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2" y="1872"/>
                  <a:ext cx="593" cy="192"/>
                </a:xfrm>
                <a:custGeom>
                  <a:avLst/>
                  <a:gdLst>
                    <a:gd name="T0" fmla="*/ 0 w 41217"/>
                    <a:gd name="T1" fmla="*/ 132 h 21600"/>
                    <a:gd name="T2" fmla="*/ 593 w 41217"/>
                    <a:gd name="T3" fmla="*/ 137 h 21600"/>
                    <a:gd name="T4" fmla="*/ 295 w 41217"/>
                    <a:gd name="T5" fmla="*/ 19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217" h="21600" fill="none" extrusionOk="0">
                      <a:moveTo>
                        <a:pt x="-1" y="14861"/>
                      </a:moveTo>
                      <a:cubicBezTo>
                        <a:pt x="2911" y="5994"/>
                        <a:pt x="11188" y="0"/>
                        <a:pt x="20522" y="0"/>
                      </a:cubicBezTo>
                      <a:cubicBezTo>
                        <a:pt x="30068" y="0"/>
                        <a:pt x="38482" y="6266"/>
                        <a:pt x="41216" y="15413"/>
                      </a:cubicBezTo>
                    </a:path>
                    <a:path w="41217" h="21600" stroke="0" extrusionOk="0">
                      <a:moveTo>
                        <a:pt x="-1" y="14861"/>
                      </a:moveTo>
                      <a:cubicBezTo>
                        <a:pt x="2911" y="5994"/>
                        <a:pt x="11188" y="0"/>
                        <a:pt x="20522" y="0"/>
                      </a:cubicBezTo>
                      <a:cubicBezTo>
                        <a:pt x="30068" y="0"/>
                        <a:pt x="38482" y="6266"/>
                        <a:pt x="41216" y="15413"/>
                      </a:cubicBezTo>
                      <a:lnTo>
                        <a:pt x="20522" y="21600"/>
                      </a:lnTo>
                      <a:lnTo>
                        <a:pt x="-1" y="1486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Arc 13">
                  <a:extLst>
                    <a:ext uri="{FF2B5EF4-FFF2-40B4-BE49-F238E27FC236}">
                      <a16:creationId xmlns:a16="http://schemas.microsoft.com/office/drawing/2014/main" id="{1463119F-D15E-42AA-BDF6-4340FA2FC71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90" y="1824"/>
                  <a:ext cx="530" cy="192"/>
                </a:xfrm>
                <a:custGeom>
                  <a:avLst/>
                  <a:gdLst>
                    <a:gd name="T0" fmla="*/ 0 w 36801"/>
                    <a:gd name="T1" fmla="*/ 76 h 21600"/>
                    <a:gd name="T2" fmla="*/ 530 w 36801"/>
                    <a:gd name="T3" fmla="*/ 111 h 21600"/>
                    <a:gd name="T4" fmla="*/ 248 w 36801"/>
                    <a:gd name="T5" fmla="*/ 19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801" h="21600" fill="none" extrusionOk="0">
                      <a:moveTo>
                        <a:pt x="0" y="8556"/>
                      </a:moveTo>
                      <a:cubicBezTo>
                        <a:pt x="4083" y="3166"/>
                        <a:pt x="10455" y="0"/>
                        <a:pt x="17217" y="0"/>
                      </a:cubicBezTo>
                      <a:cubicBezTo>
                        <a:pt x="25618" y="0"/>
                        <a:pt x="33256" y="4871"/>
                        <a:pt x="36800" y="12488"/>
                      </a:cubicBezTo>
                    </a:path>
                    <a:path w="36801" h="21600" stroke="0" extrusionOk="0">
                      <a:moveTo>
                        <a:pt x="0" y="8556"/>
                      </a:moveTo>
                      <a:cubicBezTo>
                        <a:pt x="4083" y="3166"/>
                        <a:pt x="10455" y="0"/>
                        <a:pt x="17217" y="0"/>
                      </a:cubicBezTo>
                      <a:cubicBezTo>
                        <a:pt x="25618" y="0"/>
                        <a:pt x="33256" y="4871"/>
                        <a:pt x="36800" y="12488"/>
                      </a:cubicBezTo>
                      <a:lnTo>
                        <a:pt x="17217" y="21600"/>
                      </a:lnTo>
                      <a:lnTo>
                        <a:pt x="0" y="855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Arc 14">
                  <a:extLst>
                    <a:ext uri="{FF2B5EF4-FFF2-40B4-BE49-F238E27FC236}">
                      <a16:creationId xmlns:a16="http://schemas.microsoft.com/office/drawing/2014/main" id="{D3DDAB2D-2C8C-4314-9F5F-D72F3754660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2" y="2160"/>
                  <a:ext cx="290" cy="192"/>
                </a:xfrm>
                <a:custGeom>
                  <a:avLst/>
                  <a:gdLst>
                    <a:gd name="T0" fmla="*/ 0 w 20121"/>
                    <a:gd name="T1" fmla="*/ 16 h 21600"/>
                    <a:gd name="T2" fmla="*/ 290 w 20121"/>
                    <a:gd name="T3" fmla="*/ 29 h 21600"/>
                    <a:gd name="T4" fmla="*/ 125 w 20121"/>
                    <a:gd name="T5" fmla="*/ 19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121" h="21600" fill="none" extrusionOk="0">
                      <a:moveTo>
                        <a:pt x="0" y="1818"/>
                      </a:moveTo>
                      <a:cubicBezTo>
                        <a:pt x="2734" y="619"/>
                        <a:pt x="5688" y="0"/>
                        <a:pt x="8674" y="0"/>
                      </a:cubicBezTo>
                      <a:cubicBezTo>
                        <a:pt x="12721" y="0"/>
                        <a:pt x="16688" y="1137"/>
                        <a:pt x="20121" y="3282"/>
                      </a:cubicBezTo>
                    </a:path>
                    <a:path w="20121" h="21600" stroke="0" extrusionOk="0">
                      <a:moveTo>
                        <a:pt x="0" y="1818"/>
                      </a:moveTo>
                      <a:cubicBezTo>
                        <a:pt x="2734" y="619"/>
                        <a:pt x="5688" y="0"/>
                        <a:pt x="8674" y="0"/>
                      </a:cubicBezTo>
                      <a:cubicBezTo>
                        <a:pt x="12721" y="0"/>
                        <a:pt x="16688" y="1137"/>
                        <a:pt x="20121" y="3282"/>
                      </a:cubicBezTo>
                      <a:lnTo>
                        <a:pt x="8674" y="21600"/>
                      </a:lnTo>
                      <a:lnTo>
                        <a:pt x="0" y="181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7" name="Rectangle 15">
            <a:extLst>
              <a:ext uri="{FF2B5EF4-FFF2-40B4-BE49-F238E27FC236}">
                <a16:creationId xmlns:a16="http://schemas.microsoft.com/office/drawing/2014/main" id="{B5722C3D-FDA3-4308-BAE9-A8733CE04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6">
            <a:extLst>
              <a:ext uri="{FF2B5EF4-FFF2-40B4-BE49-F238E27FC236}">
                <a16:creationId xmlns:a16="http://schemas.microsoft.com/office/drawing/2014/main" id="{F84F973E-19E2-4B93-9E32-741FF7884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37" name="Rectangle 17">
            <a:extLst>
              <a:ext uri="{FF2B5EF4-FFF2-40B4-BE49-F238E27FC236}">
                <a16:creationId xmlns:a16="http://schemas.microsoft.com/office/drawing/2014/main" id="{43599306-7CA7-4943-B00C-5CD1C9D1E9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38" name="Rectangle 18">
            <a:extLst>
              <a:ext uri="{FF2B5EF4-FFF2-40B4-BE49-F238E27FC236}">
                <a16:creationId xmlns:a16="http://schemas.microsoft.com/office/drawing/2014/main" id="{8FD18581-4221-4BAC-B6FC-90693B569F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39" name="Rectangle 19">
            <a:extLst>
              <a:ext uri="{FF2B5EF4-FFF2-40B4-BE49-F238E27FC236}">
                <a16:creationId xmlns:a16="http://schemas.microsoft.com/office/drawing/2014/main" id="{D8C9E71E-544C-4B8E-BD63-FE283ED854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4859C2B-08EC-4DAF-B5F5-1A134AD50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>
            <a:extLst>
              <a:ext uri="{FF2B5EF4-FFF2-40B4-BE49-F238E27FC236}">
                <a16:creationId xmlns:a16="http://schemas.microsoft.com/office/drawing/2014/main" id="{36E84FA5-0B7D-4C48-B688-4E24F71CC9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934200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639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Impact" panose="020B0806030902050204" pitchFamily="34" charset="0"/>
              </a:rPr>
              <a:t>Welcome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DE2CB515-62F6-4C55-871C-CE9158439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971800"/>
            <a:ext cx="5181600" cy="2559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 i="1"/>
              <a:t>Acts and the Survey of NT Epistles</a:t>
            </a:r>
            <a:endParaRPr lang="en-US" altLang="en-US" sz="4800" b="1"/>
          </a:p>
        </p:txBody>
      </p: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DF7B8D0-2CEC-41AF-B8B8-988CDF4C0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b="1"/>
              <a:t>GUIDING OUTLINE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4E09B64-2361-4322-A8BE-6E19D162B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812800" indent="-812800">
              <a:buFontTx/>
              <a:buNone/>
            </a:pPr>
            <a:r>
              <a:rPr lang="en-US" altLang="en-US" sz="3600" b="1"/>
              <a:t>Prologue &amp; Preparation      Acts 1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In Jerusalem			       Acts 2-8:3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In Judea and Samaria	       Acts 8:4-12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To the ends of the Earth     Acts 13-28</a:t>
            </a:r>
          </a:p>
        </p:txBody>
      </p:sp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BA4F15F-E7DC-41A1-81A5-D95B3D12E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b="1"/>
              <a:t>STRUCTURE - </a:t>
            </a:r>
            <a:r>
              <a:rPr lang="en-US" altLang="en-US" sz="3600" b="1"/>
              <a:t>NINE REPORTS</a:t>
            </a:r>
            <a:endParaRPr lang="en-US" altLang="en-US" b="1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4362726-A778-46D3-A8DE-2A198B0AD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812800" indent="-812800">
              <a:buFontTx/>
              <a:buNone/>
            </a:pPr>
            <a:r>
              <a:rPr lang="en-US" altLang="en-US" sz="3600" b="1"/>
              <a:t>1:1-5 	- Starting point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2:47 	- After G/HS at Pentecost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4:31-35 	- After initial opposition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6:7			- Deacons added and 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			Religious conversions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9:31		- Martyrdom, Samaria,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			Conversion of Saul</a:t>
            </a:r>
          </a:p>
        </p:txBody>
      </p:sp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38DB10D-D8EE-44C6-A0EF-ABC0A7F1D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b="1"/>
              <a:t>STRUCTURE - </a:t>
            </a:r>
            <a:r>
              <a:rPr lang="en-US" altLang="en-US" sz="3600" b="1"/>
              <a:t>NINE REPORTS</a:t>
            </a:r>
            <a:endParaRPr lang="en-US" altLang="en-US" b="1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6ADF5FF-8216-4BD0-8375-0E8E80E9C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812800" indent="-812800">
              <a:buFontTx/>
              <a:buNone/>
            </a:pPr>
            <a:r>
              <a:rPr lang="en-US" altLang="en-US" sz="3600" b="1"/>
              <a:t>12:24	- The move of the center of 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			gravity to Antioch (missions)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16:5		- Expansion into Europe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19:20	- Climax of Paul’s ministry 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			in Ephesus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28:28-31	- Paul in Rome, 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			teaching “unhindered”</a:t>
            </a:r>
          </a:p>
        </p:txBody>
      </p:sp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9965681-E0EC-431B-916D-47B1B7404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n-US" altLang="en-US" sz="4000" b="1">
                <a:solidFill>
                  <a:srgbClr val="FFFF00"/>
                </a:solidFill>
              </a:rPr>
              <a:t>Antioch: city at the center of change</a:t>
            </a:r>
            <a:endParaRPr lang="en-US" altLang="en-US" sz="4000"/>
          </a:p>
        </p:txBody>
      </p:sp>
      <p:pic>
        <p:nvPicPr>
          <p:cNvPr id="59395" name="Picture 3">
            <a:extLst>
              <a:ext uri="{FF2B5EF4-FFF2-40B4-BE49-F238E27FC236}">
                <a16:creationId xmlns:a16="http://schemas.microsoft.com/office/drawing/2014/main" id="{69B83A04-616A-4A8F-82E2-89E8956A2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8001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Oval 4">
            <a:extLst>
              <a:ext uri="{FF2B5EF4-FFF2-40B4-BE49-F238E27FC236}">
                <a16:creationId xmlns:a16="http://schemas.microsoft.com/office/drawing/2014/main" id="{86B4EFC4-F7EB-4D42-9324-632C0EF29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657600"/>
            <a:ext cx="12192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D6AD2AC-FB5A-4602-B039-9D7EAFA0D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1B6DD6B-EE90-44A0-BBB1-57709B003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272A63F1-47D3-4C37-BED1-36134EB0B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WordArt 5">
            <a:extLst>
              <a:ext uri="{FF2B5EF4-FFF2-40B4-BE49-F238E27FC236}">
                <a16:creationId xmlns:a16="http://schemas.microsoft.com/office/drawing/2014/main" id="{F7A81B37-DCEF-4940-AC4C-05C45FF9F5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5867400"/>
            <a:ext cx="6343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First Missionary Journey</a:t>
            </a:r>
          </a:p>
        </p:txBody>
      </p:sp>
      <p:sp>
        <p:nvSpPr>
          <p:cNvPr id="60422" name="Oval 6">
            <a:extLst>
              <a:ext uri="{FF2B5EF4-FFF2-40B4-BE49-F238E27FC236}">
                <a16:creationId xmlns:a16="http://schemas.microsoft.com/office/drawing/2014/main" id="{E93A710C-BE50-4E88-87D7-BF7CA0B51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0423" name="Freeform 7">
            <a:extLst>
              <a:ext uri="{FF2B5EF4-FFF2-40B4-BE49-F238E27FC236}">
                <a16:creationId xmlns:a16="http://schemas.microsoft.com/office/drawing/2014/main" id="{4D75387A-D8DB-4C7A-B5A9-0DCD9BB63236}"/>
              </a:ext>
            </a:extLst>
          </p:cNvPr>
          <p:cNvSpPr>
            <a:spLocks/>
          </p:cNvSpPr>
          <p:nvPr/>
        </p:nvSpPr>
        <p:spPr bwMode="auto">
          <a:xfrm>
            <a:off x="5130800" y="3429000"/>
            <a:ext cx="1727200" cy="1905000"/>
          </a:xfrm>
          <a:custGeom>
            <a:avLst/>
            <a:gdLst>
              <a:gd name="T0" fmla="*/ 50800 w 1088"/>
              <a:gd name="T1" fmla="*/ 0 h 1200"/>
              <a:gd name="T2" fmla="*/ 279400 w 1088"/>
              <a:gd name="T3" fmla="*/ 1295400 h 1200"/>
              <a:gd name="T4" fmla="*/ 1727200 w 1088"/>
              <a:gd name="T5" fmla="*/ 1905000 h 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8" h="1200">
                <a:moveTo>
                  <a:pt x="32" y="0"/>
                </a:moveTo>
                <a:cubicBezTo>
                  <a:pt x="16" y="308"/>
                  <a:pt x="0" y="616"/>
                  <a:pt x="176" y="816"/>
                </a:cubicBezTo>
                <a:cubicBezTo>
                  <a:pt x="352" y="1016"/>
                  <a:pt x="936" y="1136"/>
                  <a:pt x="1088" y="120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4552" name="Text Box 8">
            <a:extLst>
              <a:ext uri="{FF2B5EF4-FFF2-40B4-BE49-F238E27FC236}">
                <a16:creationId xmlns:a16="http://schemas.microsoft.com/office/drawing/2014/main" id="{4A118D6A-88B3-4EDE-9411-EEEC7E126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00600"/>
            <a:ext cx="2286000" cy="581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John Mark returns to Jerusalem (Acts 13:13).</a:t>
            </a:r>
          </a:p>
        </p:txBody>
      </p:sp>
      <p:sp>
        <p:nvSpPr>
          <p:cNvPr id="60425" name="Text Box 9">
            <a:extLst>
              <a:ext uri="{FF2B5EF4-FFF2-40B4-BE49-F238E27FC236}">
                <a16:creationId xmlns:a16="http://schemas.microsoft.com/office/drawing/2014/main" id="{211049DB-0D70-4CE1-ABFD-49057FA54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77000"/>
            <a:ext cx="1828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 b="1">
                <a:solidFill>
                  <a:schemeClr val="bg2"/>
                </a:solidFill>
              </a:rPr>
              <a:t>Wilkerson &amp; Boa</a:t>
            </a:r>
          </a:p>
        </p:txBody>
      </p:sp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32A82770-6B42-464E-A051-FC9BA0FD4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b="1"/>
              <a:t>STRUCTURE - </a:t>
            </a:r>
            <a:r>
              <a:rPr lang="en-US" altLang="en-US" sz="3600" b="1"/>
              <a:t>NINE REPORTS</a:t>
            </a:r>
            <a:endParaRPr lang="en-US" altLang="en-US" b="1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286F97D-2A62-4B01-9F79-3427E6357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812800" indent="-812800">
              <a:buFontTx/>
              <a:buNone/>
            </a:pPr>
            <a:r>
              <a:rPr lang="en-US" altLang="en-US" sz="3600" b="1"/>
              <a:t>12:24	- The move of the center of 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			gravity to Antioch (missions)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16:5		- Expansion into Europe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19:20	- Climax of Paul’s ministry 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			in Ephesus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28:28-31	- Paul in Rome, </a:t>
            </a:r>
          </a:p>
          <a:p>
            <a:pPr marL="812800" indent="-812800">
              <a:buFontTx/>
              <a:buNone/>
            </a:pPr>
            <a:r>
              <a:rPr lang="en-US" altLang="en-US" sz="3600" b="1"/>
              <a:t>			teaching “unhindered”</a:t>
            </a:r>
          </a:p>
        </p:txBody>
      </p:sp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0609A61-6F76-4579-A037-1342E9680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9E73567-B681-4169-8832-76906E1A1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10AA4690-83A9-46CF-86F9-4A58910C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>
            <a:extLst>
              <a:ext uri="{FF2B5EF4-FFF2-40B4-BE49-F238E27FC236}">
                <a16:creationId xmlns:a16="http://schemas.microsoft.com/office/drawing/2014/main" id="{DAA3D092-5E8D-4E87-8009-E4CA9735E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14800"/>
            <a:ext cx="12954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4DED510C-5133-4EED-A175-24F0B02CC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2676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chemeClr val="bg1"/>
                </a:solidFill>
              </a:rPr>
              <a:t>(1 Thes. 1:1; 2:17; 3:6–10; 2 Thes. 1:1)</a:t>
            </a:r>
          </a:p>
        </p:txBody>
      </p:sp>
      <p:sp>
        <p:nvSpPr>
          <p:cNvPr id="63495" name="WordArt 7">
            <a:extLst>
              <a:ext uri="{FF2B5EF4-FFF2-40B4-BE49-F238E27FC236}">
                <a16:creationId xmlns:a16="http://schemas.microsoft.com/office/drawing/2014/main" id="{661CD97D-02DF-4F28-B38F-C5BB19D2AE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5867400"/>
            <a:ext cx="6343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Second Missionary Journey</a:t>
            </a:r>
          </a:p>
        </p:txBody>
      </p:sp>
      <p:sp>
        <p:nvSpPr>
          <p:cNvPr id="63496" name="Text Box 8">
            <a:extLst>
              <a:ext uri="{FF2B5EF4-FFF2-40B4-BE49-F238E27FC236}">
                <a16:creationId xmlns:a16="http://schemas.microsoft.com/office/drawing/2014/main" id="{6E1FBA0F-F40A-40B1-9C2F-6BACBF49D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77000"/>
            <a:ext cx="1828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 b="1">
                <a:solidFill>
                  <a:schemeClr val="bg2"/>
                </a:solidFill>
              </a:rPr>
              <a:t>Wilkerson &amp; Boa</a:t>
            </a:r>
          </a:p>
        </p:txBody>
      </p:sp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7607FE17-672B-4185-A3B8-22482772F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WordArt 3">
            <a:extLst>
              <a:ext uri="{FF2B5EF4-FFF2-40B4-BE49-F238E27FC236}">
                <a16:creationId xmlns:a16="http://schemas.microsoft.com/office/drawing/2014/main" id="{3768D2C4-6672-4929-B1C3-C36056B740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6210300"/>
            <a:ext cx="62769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Third Missionary Journey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E4E9AD8E-1E4A-4CFD-B9EA-298944EEC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100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B2FD2895-CB78-4703-A703-E53F94DB2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981200"/>
            <a:ext cx="11430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2462645B-9EB1-4B3F-972C-D35087589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43000"/>
            <a:ext cx="11430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4519" name="Text Box 7">
            <a:extLst>
              <a:ext uri="{FF2B5EF4-FFF2-40B4-BE49-F238E27FC236}">
                <a16:creationId xmlns:a16="http://schemas.microsoft.com/office/drawing/2014/main" id="{2C1670F0-D76D-4701-A05D-1D68A543C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53200"/>
            <a:ext cx="1828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 b="1">
                <a:solidFill>
                  <a:schemeClr val="bg2"/>
                </a:solidFill>
              </a:rPr>
              <a:t>Wilkerson &amp; Boa</a:t>
            </a:r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B65A612-79D9-485C-B875-B04ED3CF3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391400" cy="1143000"/>
          </a:xfrm>
        </p:spPr>
        <p:txBody>
          <a:bodyPr/>
          <a:lstStyle/>
          <a:p>
            <a:r>
              <a:rPr lang="en-US" altLang="en-US" sz="6000" b="1"/>
              <a:t>Purpose of Acts</a:t>
            </a:r>
            <a:endParaRPr lang="en-US" altLang="en-US"/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4D875DED-85C3-48DC-9BA0-C1620525C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696200" cy="47244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Clr>
                <a:srgbClr val="FFCC00"/>
              </a:buClr>
              <a:buFont typeface="Monotype Sorts" pitchFamily="2" charset="2"/>
              <a:buChar char="4"/>
            </a:pPr>
            <a:r>
              <a:rPr lang="en-US" altLang="en-US" sz="4400" b="1"/>
              <a:t>Spread of Christianity</a:t>
            </a:r>
          </a:p>
          <a:p>
            <a:pPr>
              <a:lnSpc>
                <a:spcPct val="80000"/>
              </a:lnSpc>
              <a:buClr>
                <a:srgbClr val="FFCC00"/>
              </a:buClr>
              <a:buFont typeface="Monotype Sorts" pitchFamily="2" charset="2"/>
              <a:buChar char="4"/>
            </a:pPr>
            <a:r>
              <a:rPr lang="en-US" altLang="en-US" sz="4400" b="1"/>
              <a:t>Centrality of Christ</a:t>
            </a:r>
          </a:p>
          <a:p>
            <a:pPr>
              <a:lnSpc>
                <a:spcPct val="80000"/>
              </a:lnSpc>
              <a:buClr>
                <a:srgbClr val="FFCC00"/>
              </a:buClr>
              <a:buFont typeface="Monotype Sorts" pitchFamily="2" charset="2"/>
              <a:buChar char="4"/>
            </a:pPr>
            <a:r>
              <a:rPr lang="en-US" altLang="en-US" sz="4400" b="1"/>
              <a:t>Unity of the Holy Spirit</a:t>
            </a:r>
          </a:p>
          <a:p>
            <a:pPr>
              <a:lnSpc>
                <a:spcPct val="80000"/>
              </a:lnSpc>
              <a:buClr>
                <a:srgbClr val="FFCC00"/>
              </a:buClr>
              <a:buFont typeface="Monotype Sorts" pitchFamily="2" charset="2"/>
              <a:buChar char="4"/>
            </a:pPr>
            <a:r>
              <a:rPr lang="en-US" altLang="en-US" sz="4400" b="1"/>
              <a:t>Sovereign nature of the gospel</a:t>
            </a:r>
          </a:p>
          <a:p>
            <a:pPr>
              <a:lnSpc>
                <a:spcPct val="80000"/>
              </a:lnSpc>
              <a:buClr>
                <a:srgbClr val="FFCC00"/>
              </a:buClr>
              <a:buFont typeface="Monotype Sorts" pitchFamily="2" charset="2"/>
              <a:buChar char="4"/>
            </a:pPr>
            <a:r>
              <a:rPr lang="en-US" altLang="en-US" sz="4400" b="1"/>
              <a:t>Supernatural nature of the faith</a:t>
            </a:r>
            <a:endParaRPr lang="en-US" altLang="en-US" sz="3600" b="1"/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F928616-D1DA-4AE4-AC3C-67BE1C244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72390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/>
              <a:t>Purpose of Acts</a:t>
            </a:r>
            <a:endParaRPr lang="en-US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8164CE7-496B-4DD1-9E68-D2029EAF0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620000" cy="43434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Clr>
                <a:srgbClr val="FFCC00"/>
              </a:buClr>
              <a:buFont typeface="Monotype Sorts" pitchFamily="2" charset="2"/>
              <a:buChar char="4"/>
            </a:pPr>
            <a:r>
              <a:rPr lang="en-US" altLang="en-US" sz="4000" b="1"/>
              <a:t>Vindicate mission of the church</a:t>
            </a:r>
          </a:p>
          <a:p>
            <a:pPr>
              <a:buClr>
                <a:srgbClr val="FFCC00"/>
              </a:buClr>
              <a:buFont typeface="Monotype Sorts" pitchFamily="2" charset="2"/>
              <a:buChar char="4"/>
            </a:pPr>
            <a:r>
              <a:rPr lang="en-US" altLang="en-US" sz="4000" b="1"/>
              <a:t>Historical roots of the church</a:t>
            </a:r>
          </a:p>
          <a:p>
            <a:pPr>
              <a:buClr>
                <a:srgbClr val="FFCC00"/>
              </a:buClr>
              <a:buFont typeface="Monotype Sorts" pitchFamily="2" charset="2"/>
              <a:buChar char="4"/>
            </a:pPr>
            <a:r>
              <a:rPr lang="en-US" altLang="en-US" sz="4000" b="1"/>
              <a:t>Explain universality of church</a:t>
            </a:r>
          </a:p>
          <a:p>
            <a:pPr>
              <a:buClr>
                <a:srgbClr val="FFCC00"/>
              </a:buClr>
              <a:buFont typeface="Monotype Sorts" pitchFamily="2" charset="2"/>
              <a:buChar char="4"/>
            </a:pPr>
            <a:r>
              <a:rPr lang="en-US" altLang="en-US" sz="4000" b="1"/>
              <a:t>Authenticate Paul’s apostleship</a:t>
            </a:r>
          </a:p>
          <a:p>
            <a:pPr>
              <a:buClr>
                <a:srgbClr val="FFCC00"/>
              </a:buClr>
              <a:buFont typeface="Monotype Sorts" pitchFamily="2" charset="2"/>
              <a:buChar char="4"/>
            </a:pPr>
            <a:r>
              <a:rPr lang="en-US" altLang="en-US" sz="4000" b="1"/>
              <a:t>The Kingdom of God</a:t>
            </a:r>
          </a:p>
          <a:p>
            <a:endParaRPr lang="en-US" altLang="en-US" sz="3600" b="1"/>
          </a:p>
        </p:txBody>
      </p:sp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46FCB82-E52B-486E-A13D-B5F071E00F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239000" cy="1143000"/>
          </a:xfrm>
        </p:spPr>
        <p:txBody>
          <a:bodyPr/>
          <a:lstStyle/>
          <a:p>
            <a:r>
              <a:rPr lang="en-US" altLang="en-US" sz="5400" b="1">
                <a:solidFill>
                  <a:schemeClr val="tx1"/>
                </a:solidFill>
              </a:rPr>
              <a:t>Central idea of Acts</a:t>
            </a:r>
            <a:endParaRPr lang="en-US" altLang="en-US" sz="4000">
              <a:solidFill>
                <a:schemeClr val="tx1"/>
              </a:solidFill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47558EE7-F015-4766-858C-89051EC81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47800"/>
            <a:ext cx="6934200" cy="3262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i="1">
                <a:solidFill>
                  <a:schemeClr val="tx2"/>
                </a:solidFill>
              </a:rPr>
              <a:t>“To explain the continued work and witness of Jesus Christ by the Holy Spirit through the apostles throughout the world.”</a:t>
            </a:r>
            <a:r>
              <a:rPr lang="en-US" altLang="en-US" sz="3200" b="1" i="1">
                <a:solidFill>
                  <a:schemeClr val="tx2"/>
                </a:solidFill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CE7D312-2579-4358-9985-2D64E84C4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2390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/>
              <a:t>Theme &amp; Structure:</a:t>
            </a:r>
            <a:endParaRPr lang="en-US" altLang="en-US" sz="400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425B02B-160B-41DA-BAE3-D25A7B0CA4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620000" cy="4114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Clr>
                <a:srgbClr val="FFCC00"/>
              </a:buClr>
              <a:buSzPct val="110000"/>
              <a:buFont typeface="Monotype Sorts" pitchFamily="2" charset="2"/>
              <a:buChar char="4"/>
            </a:pPr>
            <a:r>
              <a:rPr lang="en-US" altLang="en-US" sz="4800" b="1"/>
              <a:t>Centrality of Jesus Christ</a:t>
            </a:r>
          </a:p>
          <a:p>
            <a:pPr>
              <a:buClr>
                <a:srgbClr val="FFCC00"/>
              </a:buClr>
              <a:buSzPct val="110000"/>
              <a:buFont typeface="Monotype Sorts" pitchFamily="2" charset="2"/>
              <a:buChar char="4"/>
            </a:pPr>
            <a:r>
              <a:rPr lang="en-US" altLang="en-US" sz="4800" b="1"/>
              <a:t>Presense and Power / HS</a:t>
            </a:r>
          </a:p>
          <a:p>
            <a:pPr>
              <a:buClr>
                <a:srgbClr val="FFCC00"/>
              </a:buClr>
              <a:buSzPct val="110000"/>
              <a:buFont typeface="Monotype Sorts" pitchFamily="2" charset="2"/>
              <a:buChar char="4"/>
            </a:pPr>
            <a:r>
              <a:rPr lang="en-US" altLang="en-US" sz="4800" b="1"/>
              <a:t>Extension of the Church</a:t>
            </a:r>
          </a:p>
        </p:txBody>
      </p:sp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050">
            <a:extLst>
              <a:ext uri="{FF2B5EF4-FFF2-40B4-BE49-F238E27FC236}">
                <a16:creationId xmlns:a16="http://schemas.microsoft.com/office/drawing/2014/main" id="{F2FE14AF-1E2A-4C39-AE9C-960998E17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2390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/>
              <a:t>Theme &amp; Structure:</a:t>
            </a:r>
            <a:endParaRPr lang="en-US" altLang="en-US" sz="4000"/>
          </a:p>
        </p:txBody>
      </p:sp>
      <p:sp>
        <p:nvSpPr>
          <p:cNvPr id="46083" name="Rectangle 2051">
            <a:extLst>
              <a:ext uri="{FF2B5EF4-FFF2-40B4-BE49-F238E27FC236}">
                <a16:creationId xmlns:a16="http://schemas.microsoft.com/office/drawing/2014/main" id="{B10BD033-CA66-47A5-9CC1-26C1C383E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620000" cy="4114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Clr>
                <a:srgbClr val="FFCC00"/>
              </a:buClr>
              <a:buSzPct val="110000"/>
              <a:buFont typeface="Monotype Sorts" pitchFamily="2" charset="2"/>
              <a:buChar char="4"/>
            </a:pPr>
            <a:r>
              <a:rPr lang="en-US" altLang="en-US" sz="4800" b="1"/>
              <a:t>Opposition</a:t>
            </a:r>
          </a:p>
          <a:p>
            <a:pPr>
              <a:buClr>
                <a:srgbClr val="FFCC00"/>
              </a:buClr>
              <a:buSzPct val="110000"/>
              <a:buFont typeface="Monotype Sorts" pitchFamily="2" charset="2"/>
              <a:buChar char="4"/>
            </a:pPr>
            <a:r>
              <a:rPr lang="en-US" altLang="en-US" sz="4800" b="1"/>
              <a:t>Geographical progression</a:t>
            </a:r>
          </a:p>
          <a:p>
            <a:pPr>
              <a:buClr>
                <a:srgbClr val="FFCC00"/>
              </a:buClr>
              <a:buSzPct val="110000"/>
              <a:buFont typeface="Monotype Sorts" pitchFamily="2" charset="2"/>
              <a:buChar char="4"/>
            </a:pPr>
            <a:r>
              <a:rPr lang="en-US" altLang="en-US" sz="4800" b="1"/>
              <a:t>Nine progress reports</a:t>
            </a:r>
          </a:p>
        </p:txBody>
      </p:sp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B938335-78C1-4B70-8A78-6BE4C29B8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2390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>
                <a:solidFill>
                  <a:schemeClr val="tx1"/>
                </a:solidFill>
              </a:rPr>
              <a:t>Theme &amp; Structure:</a:t>
            </a:r>
            <a:endParaRPr lang="en-US" altLang="en-US" sz="4000">
              <a:solidFill>
                <a:schemeClr val="tx1"/>
              </a:solidFill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5BBF49A-D483-4B9B-BB42-9ABCB5528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620000" cy="51816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Clr>
                <a:srgbClr val="FFCC00"/>
              </a:buClr>
              <a:buSzPct val="110000"/>
              <a:buFont typeface="Monotype Sorts" pitchFamily="2" charset="2"/>
              <a:buNone/>
            </a:pPr>
            <a:r>
              <a:rPr lang="en-US" altLang="en-US" sz="4800" b="1">
                <a:solidFill>
                  <a:schemeClr val="tx2"/>
                </a:solidFill>
              </a:rPr>
              <a:t>Key elements:</a:t>
            </a:r>
          </a:p>
          <a:p>
            <a:pPr>
              <a:buClr>
                <a:srgbClr val="FFCC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4400" b="1">
                <a:solidFill>
                  <a:schemeClr val="tx2"/>
                </a:solidFill>
              </a:rPr>
              <a:t>Person</a:t>
            </a:r>
            <a:r>
              <a:rPr lang="en-US" altLang="en-US" sz="4000" b="1">
                <a:solidFill>
                  <a:schemeClr val="tx2"/>
                </a:solidFill>
              </a:rPr>
              <a:t> - Jesus Christ</a:t>
            </a:r>
            <a:endParaRPr lang="en-US" altLang="en-US" sz="4400" b="1">
              <a:solidFill>
                <a:schemeClr val="tx2"/>
              </a:solidFill>
            </a:endParaRPr>
          </a:p>
          <a:p>
            <a:pPr>
              <a:buClr>
                <a:srgbClr val="FFCC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4400" b="1">
                <a:solidFill>
                  <a:schemeClr val="tx2"/>
                </a:solidFill>
              </a:rPr>
              <a:t>Power - Holy Spirit</a:t>
            </a:r>
          </a:p>
          <a:p>
            <a:pPr>
              <a:buClr>
                <a:srgbClr val="FFCC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4400" b="1">
                <a:solidFill>
                  <a:schemeClr val="tx2"/>
                </a:solidFill>
              </a:rPr>
              <a:t>Program - witnesses</a:t>
            </a:r>
          </a:p>
          <a:p>
            <a:pPr>
              <a:buClr>
                <a:srgbClr val="FFCC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4400" b="1">
                <a:solidFill>
                  <a:schemeClr val="tx2"/>
                </a:solidFill>
              </a:rPr>
              <a:t>Plan - Jerusalem, Judea and Samaria, to ends of the earth</a:t>
            </a:r>
          </a:p>
        </p:txBody>
      </p:sp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98075F5-9537-4475-87A3-09A35D104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772400" cy="1143000"/>
          </a:xfrm>
        </p:spPr>
        <p:txBody>
          <a:bodyPr/>
          <a:lstStyle/>
          <a:p>
            <a:r>
              <a:rPr lang="en-US" altLang="en-US" sz="6000" b="1"/>
              <a:t>Theme &amp; Structure:</a:t>
            </a:r>
            <a:endParaRPr lang="en-US" altLang="en-US"/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15EDD9C9-3978-471D-9D4C-0C5905BB6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772400" cy="4114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Clr>
                <a:srgbClr val="FFCC00"/>
              </a:buClr>
              <a:buSzPct val="110000"/>
              <a:buFont typeface="Monotype Sorts" pitchFamily="2" charset="2"/>
              <a:buChar char="*"/>
            </a:pPr>
            <a:r>
              <a:rPr lang="en-US" altLang="en-US" sz="4800" b="1" u="sng"/>
              <a:t>Central Idea</a:t>
            </a:r>
            <a:r>
              <a:rPr lang="en-US" altLang="en-US" sz="4800" b="1"/>
              <a:t>: Acts 1:8</a:t>
            </a:r>
          </a:p>
          <a:p>
            <a:pPr>
              <a:buClr>
                <a:srgbClr val="FFCC00"/>
              </a:buClr>
              <a:buSzPct val="110000"/>
              <a:buFont typeface="Monotype Sorts" pitchFamily="2" charset="2"/>
              <a:buNone/>
            </a:pPr>
            <a:r>
              <a:rPr lang="en-US" altLang="en-US" sz="3600" b="1" i="1"/>
              <a:t>   But you will receive power when the Holy Spirit comes upon you: and you will be my witnesses in </a:t>
            </a:r>
            <a:r>
              <a:rPr lang="en-US" altLang="en-US" sz="3600" b="1" i="1">
                <a:solidFill>
                  <a:srgbClr val="FFFF00"/>
                </a:solidFill>
              </a:rPr>
              <a:t>Jerusalem</a:t>
            </a:r>
            <a:r>
              <a:rPr lang="en-US" altLang="en-US" sz="3600" b="1" i="1"/>
              <a:t>, and in </a:t>
            </a:r>
            <a:r>
              <a:rPr lang="en-US" altLang="en-US" sz="3600" b="1" i="1">
                <a:solidFill>
                  <a:srgbClr val="FFFF00"/>
                </a:solidFill>
              </a:rPr>
              <a:t>all Judea and Samaria</a:t>
            </a:r>
            <a:r>
              <a:rPr lang="en-US" altLang="en-US" sz="3600" b="1" i="1"/>
              <a:t>, and to the </a:t>
            </a:r>
            <a:r>
              <a:rPr lang="en-US" altLang="en-US" sz="3600" b="1" i="1">
                <a:solidFill>
                  <a:srgbClr val="FFFF00"/>
                </a:solidFill>
              </a:rPr>
              <a:t>ends of the earth</a:t>
            </a:r>
            <a:r>
              <a:rPr lang="en-US" altLang="en-US" sz="3600" b="1" i="1"/>
              <a:t>.</a:t>
            </a:r>
            <a:endParaRPr lang="en-US" altLang="en-US" sz="4800" b="1"/>
          </a:p>
        </p:txBody>
      </p: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150559A-660F-4959-96BA-7BE080607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578725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>
                <a:solidFill>
                  <a:schemeClr val="tx1"/>
                </a:solidFill>
              </a:rPr>
              <a:t>In all Judea and Samaria</a:t>
            </a:r>
            <a:endParaRPr lang="en-US" altLang="en-US" sz="4000">
              <a:solidFill>
                <a:schemeClr val="tx1"/>
              </a:solidFill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2E347D4-AF97-4C0E-BD03-75700C3BB9E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495800" cy="4114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3600" b="1"/>
              <a:t>Philip to</a:t>
            </a:r>
            <a:r>
              <a:rPr lang="en-US" altLang="en-US" sz="3600" b="1">
                <a:solidFill>
                  <a:schemeClr val="tx2"/>
                </a:solidFill>
              </a:rPr>
              <a:t> -Samaria, Gaza, Caesarea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3600" b="1"/>
              <a:t>Peter to</a:t>
            </a:r>
            <a:r>
              <a:rPr lang="en-US" altLang="en-US" sz="3600" b="1">
                <a:solidFill>
                  <a:schemeClr val="tx2"/>
                </a:solidFill>
              </a:rPr>
              <a:t> - Samaria, Caesarea, Jerusalem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3600" b="1"/>
              <a:t>Paul to</a:t>
            </a:r>
            <a:r>
              <a:rPr lang="en-US" altLang="en-US" sz="3600" b="1">
                <a:solidFill>
                  <a:schemeClr val="tx2"/>
                </a:solidFill>
              </a:rPr>
              <a:t> - Jerusalem, Damascus, Tarsus, Antioch</a:t>
            </a: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80327A0B-A635-45FA-BB06-C07709144D20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362200"/>
            <a:ext cx="3535363" cy="2859088"/>
          </a:xfrm>
          <a:noFill/>
        </p:spPr>
      </p:pic>
      <p:sp>
        <p:nvSpPr>
          <p:cNvPr id="52229" name="Oval 5">
            <a:extLst>
              <a:ext uri="{FF2B5EF4-FFF2-40B4-BE49-F238E27FC236}">
                <a16:creationId xmlns:a16="http://schemas.microsoft.com/office/drawing/2014/main" id="{E2D18C5A-B90A-4E10-A085-2F3DDB377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819400"/>
            <a:ext cx="1066800" cy="1981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TRIUMPH">
  <a:themeElements>
    <a:clrScheme name="TRIUMPH 1">
      <a:dk1>
        <a:srgbClr val="000000"/>
      </a:dk1>
      <a:lt1>
        <a:srgbClr val="FFFFFF"/>
      </a:lt1>
      <a:dk2>
        <a:srgbClr val="CC0000"/>
      </a:dk2>
      <a:lt2>
        <a:srgbClr val="FFFF00"/>
      </a:lt2>
      <a:accent1>
        <a:srgbClr val="FFCC00"/>
      </a:accent1>
      <a:accent2>
        <a:srgbClr val="CCCC00"/>
      </a:accent2>
      <a:accent3>
        <a:srgbClr val="E2AAAA"/>
      </a:accent3>
      <a:accent4>
        <a:srgbClr val="DADADA"/>
      </a:accent4>
      <a:accent5>
        <a:srgbClr val="FFE2AA"/>
      </a:accent5>
      <a:accent6>
        <a:srgbClr val="B9B900"/>
      </a:accent6>
      <a:hlink>
        <a:srgbClr val="FF6633"/>
      </a:hlink>
      <a:folHlink>
        <a:srgbClr val="800000"/>
      </a:folHlink>
    </a:clrScheme>
    <a:fontScheme name="TRIUMP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TRIUMPH 1">
        <a:dk1>
          <a:srgbClr val="000000"/>
        </a:dk1>
        <a:lt1>
          <a:srgbClr val="FFFFFF"/>
        </a:lt1>
        <a:dk2>
          <a:srgbClr val="CC0000"/>
        </a:dk2>
        <a:lt2>
          <a:srgbClr val="FFFF00"/>
        </a:lt2>
        <a:accent1>
          <a:srgbClr val="FFCC00"/>
        </a:accent1>
        <a:accent2>
          <a:srgbClr val="CCCC00"/>
        </a:accent2>
        <a:accent3>
          <a:srgbClr val="E2AAAA"/>
        </a:accent3>
        <a:accent4>
          <a:srgbClr val="DADADA"/>
        </a:accent4>
        <a:accent5>
          <a:srgbClr val="FFE2AA"/>
        </a:accent5>
        <a:accent6>
          <a:srgbClr val="B9B900"/>
        </a:accent6>
        <a:hlink>
          <a:srgbClr val="FF6633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PH 2">
        <a:dk1>
          <a:srgbClr val="000000"/>
        </a:dk1>
        <a:lt1>
          <a:srgbClr val="FFFFFF"/>
        </a:lt1>
        <a:dk2>
          <a:srgbClr val="993300"/>
        </a:dk2>
        <a:lt2>
          <a:srgbClr val="FFCC99"/>
        </a:lt2>
        <a:accent1>
          <a:srgbClr val="FF5050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B3B3"/>
        </a:accent5>
        <a:accent6>
          <a:srgbClr val="E7B95C"/>
        </a:accent6>
        <a:hlink>
          <a:srgbClr val="FF7C80"/>
        </a:hlink>
        <a:folHlink>
          <a:srgbClr val="FFF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PH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TRIUMPH</Template>
  <TotalTime>17897</TotalTime>
  <Words>473</Words>
  <Application>Microsoft Office PowerPoint</Application>
  <PresentationFormat>On-screen Show (4:3)</PresentationFormat>
  <Paragraphs>88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Impact</vt:lpstr>
      <vt:lpstr>Monotype Sorts</vt:lpstr>
      <vt:lpstr>Times New Roman</vt:lpstr>
      <vt:lpstr>Wingdings</vt:lpstr>
      <vt:lpstr>TRIUMPH</vt:lpstr>
      <vt:lpstr>PowerPoint Presentation</vt:lpstr>
      <vt:lpstr>Purpose of Acts</vt:lpstr>
      <vt:lpstr>Purpose of Acts</vt:lpstr>
      <vt:lpstr>Central idea of Acts</vt:lpstr>
      <vt:lpstr>Theme &amp; Structure:</vt:lpstr>
      <vt:lpstr>Theme &amp; Structure:</vt:lpstr>
      <vt:lpstr>Theme &amp; Structure:</vt:lpstr>
      <vt:lpstr>Theme &amp; Structure:</vt:lpstr>
      <vt:lpstr>In all Judea and Samaria</vt:lpstr>
      <vt:lpstr>GUIDING OUTLINE</vt:lpstr>
      <vt:lpstr>STRUCTURE - NINE REPORTS</vt:lpstr>
      <vt:lpstr>STRUCTURE - NINE REPORTS</vt:lpstr>
      <vt:lpstr>Antioch: city at the center of change</vt:lpstr>
      <vt:lpstr>PowerPoint Presentation</vt:lpstr>
      <vt:lpstr>STRUCTURE - NINE REPORTS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Ken Hanna</dc:creator>
  <cp:lastModifiedBy>Todd Atwood</cp:lastModifiedBy>
  <cp:revision>230</cp:revision>
  <cp:lastPrinted>2000-09-05T21:08:16Z</cp:lastPrinted>
  <dcterms:created xsi:type="dcterms:W3CDTF">1998-01-14T06:11:20Z</dcterms:created>
  <dcterms:modified xsi:type="dcterms:W3CDTF">2022-12-10T21:11:44Z</dcterms:modified>
</cp:coreProperties>
</file>