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256" r:id="rId2"/>
    <p:sldId id="494" r:id="rId3"/>
    <p:sldId id="496" r:id="rId4"/>
    <p:sldId id="501" r:id="rId5"/>
    <p:sldId id="299" r:id="rId6"/>
    <p:sldId id="499" r:id="rId7"/>
    <p:sldId id="500" r:id="rId8"/>
    <p:sldId id="403" r:id="rId9"/>
    <p:sldId id="430" r:id="rId10"/>
    <p:sldId id="431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8000"/>
    <a:srgbClr val="FFFF00"/>
    <a:srgbClr val="FF0000"/>
    <a:srgbClr val="000066"/>
    <a:srgbClr val="FFCC00"/>
    <a:srgbClr val="99FF33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75" d="100"/>
          <a:sy n="75" d="100"/>
        </p:scale>
        <p:origin x="-1398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1026">
            <a:extLst>
              <a:ext uri="{FF2B5EF4-FFF2-40B4-BE49-F238E27FC236}">
                <a16:creationId xmlns:a16="http://schemas.microsoft.com/office/drawing/2014/main" id="{447C3318-B11A-65AA-979E-D38848C0249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CC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8787" name="Rectangle 1027">
            <a:extLst>
              <a:ext uri="{FF2B5EF4-FFF2-40B4-BE49-F238E27FC236}">
                <a16:creationId xmlns:a16="http://schemas.microsoft.com/office/drawing/2014/main" id="{DAF2B5BA-2FC1-B81D-5CBE-EB107E6EA19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CC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8788" name="Rectangle 1028">
            <a:extLst>
              <a:ext uri="{FF2B5EF4-FFF2-40B4-BE49-F238E27FC236}">
                <a16:creationId xmlns:a16="http://schemas.microsoft.com/office/drawing/2014/main" id="{DE22BABF-2F6D-8529-EB7F-DEC7DBAFAC3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CC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8789" name="Rectangle 1029">
            <a:extLst>
              <a:ext uri="{FF2B5EF4-FFF2-40B4-BE49-F238E27FC236}">
                <a16:creationId xmlns:a16="http://schemas.microsoft.com/office/drawing/2014/main" id="{E42A97D5-8B35-3F21-C07A-BD03AAE57F4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CC00"/>
                </a:solidFill>
              </a:defRPr>
            </a:lvl1pPr>
          </a:lstStyle>
          <a:p>
            <a:pPr>
              <a:defRPr/>
            </a:pPr>
            <a:fld id="{10028944-A002-4E5F-982C-365CC4A4BE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A0D89A85-14F9-0A74-6674-9EE8F0770EB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CC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F92D08FB-1065-7C85-4496-0BECB46C152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CC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11CFFC0C-2829-05FA-27EA-5217A7D89F5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9" name="Rectangle 5">
            <a:extLst>
              <a:ext uri="{FF2B5EF4-FFF2-40B4-BE49-F238E27FC236}">
                <a16:creationId xmlns:a16="http://schemas.microsoft.com/office/drawing/2014/main" id="{B3A0DC8B-8FCE-32D8-A1BB-420576C5638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2470" name="Rectangle 6">
            <a:extLst>
              <a:ext uri="{FF2B5EF4-FFF2-40B4-BE49-F238E27FC236}">
                <a16:creationId xmlns:a16="http://schemas.microsoft.com/office/drawing/2014/main" id="{DC4D8536-A898-7806-4019-9574C5D3A10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CC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71" name="Rectangle 7">
            <a:extLst>
              <a:ext uri="{FF2B5EF4-FFF2-40B4-BE49-F238E27FC236}">
                <a16:creationId xmlns:a16="http://schemas.microsoft.com/office/drawing/2014/main" id="{A0AEE2B3-50BF-1EDA-489A-0CA4739369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CC00"/>
                </a:solidFill>
              </a:defRPr>
            </a:lvl1pPr>
          </a:lstStyle>
          <a:p>
            <a:pPr>
              <a:defRPr/>
            </a:pPr>
            <a:fld id="{9A13A514-9FD2-476B-928C-F13D8B98DC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F8B52F69-711A-C2C7-1E0D-FD75F1812D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3888DE1-A5E9-4278-B126-0B71D80E3097}" type="slidenum">
              <a:rPr lang="en-US" altLang="en-US" smtClean="0">
                <a:solidFill>
                  <a:srgbClr val="FFCC00"/>
                </a:solidFill>
              </a:rPr>
              <a:pPr/>
              <a:t>1</a:t>
            </a:fld>
            <a:endParaRPr lang="en-US" altLang="en-US">
              <a:solidFill>
                <a:srgbClr val="FFCC00"/>
              </a:solidFill>
            </a:endParaRPr>
          </a:p>
        </p:txBody>
      </p:sp>
      <p:sp>
        <p:nvSpPr>
          <p:cNvPr id="6147" name="Rectangle 2050">
            <a:extLst>
              <a:ext uri="{FF2B5EF4-FFF2-40B4-BE49-F238E27FC236}">
                <a16:creationId xmlns:a16="http://schemas.microsoft.com/office/drawing/2014/main" id="{B4812F9D-D265-FF71-19FB-362C04650B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2051">
            <a:extLst>
              <a:ext uri="{FF2B5EF4-FFF2-40B4-BE49-F238E27FC236}">
                <a16:creationId xmlns:a16="http://schemas.microsoft.com/office/drawing/2014/main" id="{E5517C1D-B9B7-88D8-3D38-468AC5D22D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D2A9918B-3B69-B303-7418-066BB17F9D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C206844-BDC9-4E5B-ACC8-254FC2693ADD}" type="slidenum">
              <a:rPr lang="en-US" altLang="en-US" smtClean="0">
                <a:solidFill>
                  <a:srgbClr val="FFCC00"/>
                </a:solidFill>
              </a:rPr>
              <a:pPr/>
              <a:t>10</a:t>
            </a:fld>
            <a:endParaRPr lang="en-US" altLang="en-US">
              <a:solidFill>
                <a:srgbClr val="FFCC00"/>
              </a:solidFill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F95DA6F7-3E8A-B164-1B12-C3287DF805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9C43AF41-DEE7-A567-61A3-3AF4BFE2EB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F6B0B15F-3B68-A6D7-95DA-F01BACCAC7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1D86A35-07BB-405B-9564-AECAA7996509}" type="slidenum">
              <a:rPr lang="en-US" altLang="en-US" smtClean="0">
                <a:solidFill>
                  <a:srgbClr val="FFCC00"/>
                </a:solidFill>
              </a:rPr>
              <a:pPr/>
              <a:t>2</a:t>
            </a:fld>
            <a:endParaRPr lang="en-US" altLang="en-US">
              <a:solidFill>
                <a:srgbClr val="FFCC00"/>
              </a:solidFill>
            </a:endParaRPr>
          </a:p>
        </p:txBody>
      </p:sp>
      <p:sp>
        <p:nvSpPr>
          <p:cNvPr id="8195" name="Rectangle 1026">
            <a:extLst>
              <a:ext uri="{FF2B5EF4-FFF2-40B4-BE49-F238E27FC236}">
                <a16:creationId xmlns:a16="http://schemas.microsoft.com/office/drawing/2014/main" id="{88215943-F5E0-23EF-A74D-B4E1B2E14A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1027">
            <a:extLst>
              <a:ext uri="{FF2B5EF4-FFF2-40B4-BE49-F238E27FC236}">
                <a16:creationId xmlns:a16="http://schemas.microsoft.com/office/drawing/2014/main" id="{6F9BC117-9EFC-572D-0F48-73A37632EF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64491067-EBFA-7B0F-3FC1-33B4140F84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931387C-4324-47C8-8355-707D56A8E2C0}" type="slidenum">
              <a:rPr lang="en-US" altLang="en-US" smtClean="0">
                <a:solidFill>
                  <a:srgbClr val="FFCC00"/>
                </a:solidFill>
              </a:rPr>
              <a:pPr/>
              <a:t>3</a:t>
            </a:fld>
            <a:endParaRPr lang="en-US" altLang="en-US">
              <a:solidFill>
                <a:srgbClr val="FFCC00"/>
              </a:solidFill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DE38706B-7223-E7D4-B709-45AE6C3B81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7682D2CB-5DDE-D20B-008D-C282318B6A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AEFA3BC2-B8A3-B638-109C-030124C921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388D31B-3644-420B-9543-2B54A693EF71}" type="slidenum">
              <a:rPr lang="en-US" altLang="en-US" smtClean="0">
                <a:solidFill>
                  <a:srgbClr val="FFCC00"/>
                </a:solidFill>
              </a:rPr>
              <a:pPr/>
              <a:t>4</a:t>
            </a:fld>
            <a:endParaRPr lang="en-US" altLang="en-US">
              <a:solidFill>
                <a:srgbClr val="FFCC00"/>
              </a:solidFill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7CD9EE08-8B2A-0A6E-6F1A-D5DF0059D5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E599B161-3265-638A-AE64-AB8CF42FCA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18817D05-EDB5-B60B-4A58-5EE7867AF4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C2F7CF8-903F-4A6A-9D7F-ADE5A66FEE63}" type="slidenum">
              <a:rPr lang="en-US" altLang="en-US" smtClean="0">
                <a:solidFill>
                  <a:srgbClr val="FFCC00"/>
                </a:solidFill>
              </a:rPr>
              <a:pPr/>
              <a:t>5</a:t>
            </a:fld>
            <a:endParaRPr lang="en-US" altLang="en-US">
              <a:solidFill>
                <a:srgbClr val="FFCC00"/>
              </a:solidFill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B8FAECD4-E661-4870-BEB7-584B38F755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476E8093-1346-EAF6-7CD1-A1D486197F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48D9DF4B-863C-918F-6B8F-F479D8CD7C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042389B-588B-445F-8553-58F057920388}" type="slidenum">
              <a:rPr lang="en-US" altLang="en-US" smtClean="0">
                <a:solidFill>
                  <a:srgbClr val="FFCC00"/>
                </a:solidFill>
              </a:rPr>
              <a:pPr/>
              <a:t>6</a:t>
            </a:fld>
            <a:endParaRPr lang="en-US" altLang="en-US">
              <a:solidFill>
                <a:srgbClr val="FFCC00"/>
              </a:solidFill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9BEDE12E-3502-DE54-F45B-B66B882BF4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E79A8744-F823-1DD5-27D6-203089BFF6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F244BCD5-9DFC-5690-9939-F401C067EB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B237D01-FD89-40CB-ABD6-AE1BE2457C92}" type="slidenum">
              <a:rPr lang="en-US" altLang="en-US" smtClean="0">
                <a:solidFill>
                  <a:srgbClr val="FFCC00"/>
                </a:solidFill>
              </a:rPr>
              <a:pPr/>
              <a:t>7</a:t>
            </a:fld>
            <a:endParaRPr lang="en-US" altLang="en-US">
              <a:solidFill>
                <a:srgbClr val="FFCC00"/>
              </a:solidFill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6D739DA-1A79-0C0F-6CE3-60F02CE101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86FB58E7-94FC-7226-A1A6-F227040666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22362F9F-9CAA-D5D0-39E3-1781AE40D4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E7576DD-4E89-4560-870C-74C530A449D3}" type="slidenum">
              <a:rPr lang="en-US" altLang="en-US" smtClean="0">
                <a:solidFill>
                  <a:srgbClr val="FFCC00"/>
                </a:solidFill>
              </a:rPr>
              <a:pPr/>
              <a:t>8</a:t>
            </a:fld>
            <a:endParaRPr lang="en-US" altLang="en-US">
              <a:solidFill>
                <a:srgbClr val="FFCC00"/>
              </a:solidFill>
            </a:endParaRPr>
          </a:p>
        </p:txBody>
      </p:sp>
      <p:sp>
        <p:nvSpPr>
          <p:cNvPr id="20483" name="Rectangle 1026">
            <a:extLst>
              <a:ext uri="{FF2B5EF4-FFF2-40B4-BE49-F238E27FC236}">
                <a16:creationId xmlns:a16="http://schemas.microsoft.com/office/drawing/2014/main" id="{96746F70-0427-1287-E86E-52D34738B6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1027">
            <a:extLst>
              <a:ext uri="{FF2B5EF4-FFF2-40B4-BE49-F238E27FC236}">
                <a16:creationId xmlns:a16="http://schemas.microsoft.com/office/drawing/2014/main" id="{64645526-8172-713F-ECA0-92A9EA199F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4B09F2A8-03A7-982F-8B77-0FAC7F702F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B0CBEA0-5250-4F24-A73B-BDF96FB14E95}" type="slidenum">
              <a:rPr lang="en-US" altLang="en-US" smtClean="0">
                <a:solidFill>
                  <a:srgbClr val="FFCC00"/>
                </a:solidFill>
              </a:rPr>
              <a:pPr/>
              <a:t>9</a:t>
            </a:fld>
            <a:endParaRPr lang="en-US" altLang="en-US">
              <a:solidFill>
                <a:srgbClr val="FFCC00"/>
              </a:solidFill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D53E1BDA-AC07-7D8C-F56D-7AF85AE89A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52C51749-2B9D-03F6-1DE7-9688ADE4E1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A4C0C399-4900-77BE-2267-64F1901D0441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600200" cy="6856413"/>
            <a:chOff x="0" y="0"/>
            <a:chExt cx="1008" cy="4319"/>
          </a:xfrm>
        </p:grpSpPr>
        <p:sp>
          <p:nvSpPr>
            <p:cNvPr id="3" name="Rectangle 3">
              <a:extLst>
                <a:ext uri="{FF2B5EF4-FFF2-40B4-BE49-F238E27FC236}">
                  <a16:creationId xmlns:a16="http://schemas.microsoft.com/office/drawing/2014/main" id="{FA96F77D-1A40-468E-DF13-8B235C8424FD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0" y="0"/>
              <a:ext cx="1008" cy="43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4" name="Group 4">
              <a:extLst>
                <a:ext uri="{FF2B5EF4-FFF2-40B4-BE49-F238E27FC236}">
                  <a16:creationId xmlns:a16="http://schemas.microsoft.com/office/drawing/2014/main" id="{4BA777B6-A24F-31EE-6FB5-0BF39711486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" y="336"/>
              <a:ext cx="745" cy="3497"/>
              <a:chOff x="124" y="336"/>
              <a:chExt cx="745" cy="3497"/>
            </a:xfrm>
          </p:grpSpPr>
          <p:sp>
            <p:nvSpPr>
              <p:cNvPr id="5" name="Freeform 5">
                <a:extLst>
                  <a:ext uri="{FF2B5EF4-FFF2-40B4-BE49-F238E27FC236}">
                    <a16:creationId xmlns:a16="http://schemas.microsoft.com/office/drawing/2014/main" id="{A8238760-18E7-79DE-0AF1-72E2782C538E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87" y="336"/>
                <a:ext cx="609" cy="1357"/>
              </a:xfrm>
              <a:custGeom>
                <a:avLst/>
                <a:gdLst>
                  <a:gd name="T0" fmla="*/ 498 w 609"/>
                  <a:gd name="T1" fmla="*/ 1356 h 1357"/>
                  <a:gd name="T2" fmla="*/ 539 w 609"/>
                  <a:gd name="T3" fmla="*/ 1287 h 1357"/>
                  <a:gd name="T4" fmla="*/ 574 w 609"/>
                  <a:gd name="T5" fmla="*/ 1226 h 1357"/>
                  <a:gd name="T6" fmla="*/ 595 w 609"/>
                  <a:gd name="T7" fmla="*/ 1163 h 1357"/>
                  <a:gd name="T8" fmla="*/ 608 w 609"/>
                  <a:gd name="T9" fmla="*/ 1090 h 1357"/>
                  <a:gd name="T10" fmla="*/ 604 w 609"/>
                  <a:gd name="T11" fmla="*/ 1017 h 1357"/>
                  <a:gd name="T12" fmla="*/ 588 w 609"/>
                  <a:gd name="T13" fmla="*/ 960 h 1357"/>
                  <a:gd name="T14" fmla="*/ 551 w 609"/>
                  <a:gd name="T15" fmla="*/ 881 h 1357"/>
                  <a:gd name="T16" fmla="*/ 524 w 609"/>
                  <a:gd name="T17" fmla="*/ 835 h 1357"/>
                  <a:gd name="T18" fmla="*/ 498 w 609"/>
                  <a:gd name="T19" fmla="*/ 791 h 1357"/>
                  <a:gd name="T20" fmla="*/ 461 w 609"/>
                  <a:gd name="T21" fmla="*/ 740 h 1357"/>
                  <a:gd name="T22" fmla="*/ 434 w 609"/>
                  <a:gd name="T23" fmla="*/ 673 h 1357"/>
                  <a:gd name="T24" fmla="*/ 422 w 609"/>
                  <a:gd name="T25" fmla="*/ 587 h 1357"/>
                  <a:gd name="T26" fmla="*/ 422 w 609"/>
                  <a:gd name="T27" fmla="*/ 497 h 1357"/>
                  <a:gd name="T28" fmla="*/ 437 w 609"/>
                  <a:gd name="T29" fmla="*/ 406 h 1357"/>
                  <a:gd name="T30" fmla="*/ 415 w 609"/>
                  <a:gd name="T31" fmla="*/ 339 h 1357"/>
                  <a:gd name="T32" fmla="*/ 408 w 609"/>
                  <a:gd name="T33" fmla="*/ 441 h 1357"/>
                  <a:gd name="T34" fmla="*/ 370 w 609"/>
                  <a:gd name="T35" fmla="*/ 552 h 1357"/>
                  <a:gd name="T36" fmla="*/ 370 w 609"/>
                  <a:gd name="T37" fmla="*/ 644 h 1357"/>
                  <a:gd name="T38" fmla="*/ 346 w 609"/>
                  <a:gd name="T39" fmla="*/ 587 h 1357"/>
                  <a:gd name="T40" fmla="*/ 339 w 609"/>
                  <a:gd name="T41" fmla="*/ 520 h 1357"/>
                  <a:gd name="T42" fmla="*/ 339 w 609"/>
                  <a:gd name="T43" fmla="*/ 441 h 1357"/>
                  <a:gd name="T44" fmla="*/ 305 w 609"/>
                  <a:gd name="T45" fmla="*/ 485 h 1357"/>
                  <a:gd name="T46" fmla="*/ 287 w 609"/>
                  <a:gd name="T47" fmla="*/ 552 h 1357"/>
                  <a:gd name="T48" fmla="*/ 279 w 609"/>
                  <a:gd name="T49" fmla="*/ 627 h 1357"/>
                  <a:gd name="T50" fmla="*/ 270 w 609"/>
                  <a:gd name="T51" fmla="*/ 678 h 1357"/>
                  <a:gd name="T52" fmla="*/ 256 w 609"/>
                  <a:gd name="T53" fmla="*/ 627 h 1357"/>
                  <a:gd name="T54" fmla="*/ 234 w 609"/>
                  <a:gd name="T55" fmla="*/ 565 h 1357"/>
                  <a:gd name="T56" fmla="*/ 234 w 609"/>
                  <a:gd name="T57" fmla="*/ 485 h 1357"/>
                  <a:gd name="T58" fmla="*/ 241 w 609"/>
                  <a:gd name="T59" fmla="*/ 406 h 1357"/>
                  <a:gd name="T60" fmla="*/ 263 w 609"/>
                  <a:gd name="T61" fmla="*/ 316 h 1357"/>
                  <a:gd name="T62" fmla="*/ 287 w 609"/>
                  <a:gd name="T63" fmla="*/ 259 h 1357"/>
                  <a:gd name="T64" fmla="*/ 309 w 609"/>
                  <a:gd name="T65" fmla="*/ 192 h 1357"/>
                  <a:gd name="T66" fmla="*/ 316 w 609"/>
                  <a:gd name="T67" fmla="*/ 146 h 1357"/>
                  <a:gd name="T68" fmla="*/ 298 w 609"/>
                  <a:gd name="T69" fmla="*/ 90 h 1357"/>
                  <a:gd name="T70" fmla="*/ 256 w 609"/>
                  <a:gd name="T71" fmla="*/ 0 h 1357"/>
                  <a:gd name="T72" fmla="*/ 249 w 609"/>
                  <a:gd name="T73" fmla="*/ 33 h 1357"/>
                  <a:gd name="T74" fmla="*/ 237 w 609"/>
                  <a:gd name="T75" fmla="*/ 106 h 1357"/>
                  <a:gd name="T76" fmla="*/ 207 w 609"/>
                  <a:gd name="T77" fmla="*/ 158 h 1357"/>
                  <a:gd name="T78" fmla="*/ 158 w 609"/>
                  <a:gd name="T79" fmla="*/ 215 h 1357"/>
                  <a:gd name="T80" fmla="*/ 87 w 609"/>
                  <a:gd name="T81" fmla="*/ 334 h 1357"/>
                  <a:gd name="T82" fmla="*/ 45 w 609"/>
                  <a:gd name="T83" fmla="*/ 429 h 1357"/>
                  <a:gd name="T84" fmla="*/ 14 w 609"/>
                  <a:gd name="T85" fmla="*/ 514 h 1357"/>
                  <a:gd name="T86" fmla="*/ 0 w 609"/>
                  <a:gd name="T87" fmla="*/ 598 h 1357"/>
                  <a:gd name="T88" fmla="*/ 0 w 609"/>
                  <a:gd name="T89" fmla="*/ 688 h 1357"/>
                  <a:gd name="T90" fmla="*/ 14 w 609"/>
                  <a:gd name="T91" fmla="*/ 803 h 1357"/>
                  <a:gd name="T92" fmla="*/ 40 w 609"/>
                  <a:gd name="T93" fmla="*/ 904 h 1357"/>
                  <a:gd name="T94" fmla="*/ 83 w 609"/>
                  <a:gd name="T95" fmla="*/ 982 h 1357"/>
                  <a:gd name="T96" fmla="*/ 79 w 609"/>
                  <a:gd name="T97" fmla="*/ 1027 h 1357"/>
                  <a:gd name="T98" fmla="*/ 71 w 609"/>
                  <a:gd name="T99" fmla="*/ 1096 h 1357"/>
                  <a:gd name="T100" fmla="*/ 68 w 609"/>
                  <a:gd name="T101" fmla="*/ 1163 h 1357"/>
                  <a:gd name="T102" fmla="*/ 79 w 609"/>
                  <a:gd name="T103" fmla="*/ 1215 h 1357"/>
                  <a:gd name="T104" fmla="*/ 105 w 609"/>
                  <a:gd name="T105" fmla="*/ 1265 h 1357"/>
                  <a:gd name="T106" fmla="*/ 132 w 609"/>
                  <a:gd name="T107" fmla="*/ 1310 h 1357"/>
                  <a:gd name="T108" fmla="*/ 170 w 609"/>
                  <a:gd name="T109" fmla="*/ 1349 h 1357"/>
                  <a:gd name="T110" fmla="*/ 270 w 609"/>
                  <a:gd name="T111" fmla="*/ 1339 h 1357"/>
                  <a:gd name="T112" fmla="*/ 385 w 609"/>
                  <a:gd name="T113" fmla="*/ 1345 h 1357"/>
                  <a:gd name="T114" fmla="*/ 498 w 609"/>
                  <a:gd name="T115" fmla="*/ 1356 h 1357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609" h="1357">
                    <a:moveTo>
                      <a:pt x="498" y="1356"/>
                    </a:moveTo>
                    <a:lnTo>
                      <a:pt x="539" y="1287"/>
                    </a:lnTo>
                    <a:lnTo>
                      <a:pt x="574" y="1226"/>
                    </a:lnTo>
                    <a:lnTo>
                      <a:pt x="595" y="1163"/>
                    </a:lnTo>
                    <a:lnTo>
                      <a:pt x="608" y="1090"/>
                    </a:lnTo>
                    <a:lnTo>
                      <a:pt x="604" y="1017"/>
                    </a:lnTo>
                    <a:lnTo>
                      <a:pt x="588" y="960"/>
                    </a:lnTo>
                    <a:lnTo>
                      <a:pt x="551" y="881"/>
                    </a:lnTo>
                    <a:lnTo>
                      <a:pt x="524" y="835"/>
                    </a:lnTo>
                    <a:lnTo>
                      <a:pt x="498" y="791"/>
                    </a:lnTo>
                    <a:lnTo>
                      <a:pt x="461" y="740"/>
                    </a:lnTo>
                    <a:lnTo>
                      <a:pt x="434" y="673"/>
                    </a:lnTo>
                    <a:lnTo>
                      <a:pt x="422" y="587"/>
                    </a:lnTo>
                    <a:lnTo>
                      <a:pt x="422" y="497"/>
                    </a:lnTo>
                    <a:lnTo>
                      <a:pt x="437" y="406"/>
                    </a:lnTo>
                    <a:lnTo>
                      <a:pt x="415" y="339"/>
                    </a:lnTo>
                    <a:lnTo>
                      <a:pt x="408" y="441"/>
                    </a:lnTo>
                    <a:lnTo>
                      <a:pt x="370" y="552"/>
                    </a:lnTo>
                    <a:lnTo>
                      <a:pt x="370" y="644"/>
                    </a:lnTo>
                    <a:lnTo>
                      <a:pt x="346" y="587"/>
                    </a:lnTo>
                    <a:lnTo>
                      <a:pt x="339" y="520"/>
                    </a:lnTo>
                    <a:lnTo>
                      <a:pt x="339" y="441"/>
                    </a:lnTo>
                    <a:lnTo>
                      <a:pt x="305" y="485"/>
                    </a:lnTo>
                    <a:lnTo>
                      <a:pt x="287" y="552"/>
                    </a:lnTo>
                    <a:lnTo>
                      <a:pt x="279" y="627"/>
                    </a:lnTo>
                    <a:lnTo>
                      <a:pt x="270" y="678"/>
                    </a:lnTo>
                    <a:lnTo>
                      <a:pt x="256" y="627"/>
                    </a:lnTo>
                    <a:lnTo>
                      <a:pt x="234" y="565"/>
                    </a:lnTo>
                    <a:lnTo>
                      <a:pt x="234" y="485"/>
                    </a:lnTo>
                    <a:lnTo>
                      <a:pt x="241" y="406"/>
                    </a:lnTo>
                    <a:lnTo>
                      <a:pt x="263" y="316"/>
                    </a:lnTo>
                    <a:lnTo>
                      <a:pt x="287" y="259"/>
                    </a:lnTo>
                    <a:lnTo>
                      <a:pt x="309" y="192"/>
                    </a:lnTo>
                    <a:lnTo>
                      <a:pt x="316" y="146"/>
                    </a:lnTo>
                    <a:lnTo>
                      <a:pt x="298" y="90"/>
                    </a:lnTo>
                    <a:lnTo>
                      <a:pt x="256" y="0"/>
                    </a:lnTo>
                    <a:lnTo>
                      <a:pt x="249" y="33"/>
                    </a:lnTo>
                    <a:lnTo>
                      <a:pt x="237" y="106"/>
                    </a:lnTo>
                    <a:lnTo>
                      <a:pt x="207" y="158"/>
                    </a:lnTo>
                    <a:lnTo>
                      <a:pt x="158" y="215"/>
                    </a:lnTo>
                    <a:lnTo>
                      <a:pt x="87" y="334"/>
                    </a:lnTo>
                    <a:lnTo>
                      <a:pt x="45" y="429"/>
                    </a:lnTo>
                    <a:lnTo>
                      <a:pt x="14" y="514"/>
                    </a:lnTo>
                    <a:lnTo>
                      <a:pt x="0" y="598"/>
                    </a:lnTo>
                    <a:lnTo>
                      <a:pt x="0" y="688"/>
                    </a:lnTo>
                    <a:lnTo>
                      <a:pt x="14" y="803"/>
                    </a:lnTo>
                    <a:lnTo>
                      <a:pt x="40" y="904"/>
                    </a:lnTo>
                    <a:lnTo>
                      <a:pt x="83" y="982"/>
                    </a:lnTo>
                    <a:lnTo>
                      <a:pt x="79" y="1027"/>
                    </a:lnTo>
                    <a:lnTo>
                      <a:pt x="71" y="1096"/>
                    </a:lnTo>
                    <a:lnTo>
                      <a:pt x="68" y="1163"/>
                    </a:lnTo>
                    <a:lnTo>
                      <a:pt x="79" y="1215"/>
                    </a:lnTo>
                    <a:lnTo>
                      <a:pt x="105" y="1265"/>
                    </a:lnTo>
                    <a:lnTo>
                      <a:pt x="132" y="1310"/>
                    </a:lnTo>
                    <a:lnTo>
                      <a:pt x="170" y="1349"/>
                    </a:lnTo>
                    <a:lnTo>
                      <a:pt x="270" y="1339"/>
                    </a:lnTo>
                    <a:lnTo>
                      <a:pt x="385" y="1345"/>
                    </a:lnTo>
                    <a:lnTo>
                      <a:pt x="498" y="1356"/>
                    </a:lnTo>
                  </a:path>
                </a:pathLst>
              </a:custGeom>
              <a:gradFill rotWithShape="0">
                <a:gsLst>
                  <a:gs pos="0">
                    <a:srgbClr val="4D0808"/>
                  </a:gs>
                  <a:gs pos="30000">
                    <a:srgbClr val="FF0300"/>
                  </a:gs>
                  <a:gs pos="55000">
                    <a:srgbClr val="FF7A00"/>
                  </a:gs>
                  <a:gs pos="100000">
                    <a:srgbClr val="FFF2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rnd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" name="Freeform 6">
                <a:extLst>
                  <a:ext uri="{FF2B5EF4-FFF2-40B4-BE49-F238E27FC236}">
                    <a16:creationId xmlns:a16="http://schemas.microsoft.com/office/drawing/2014/main" id="{6EAC7CF6-9796-75FB-172E-195B940F7530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283" y="952"/>
                <a:ext cx="338" cy="710"/>
              </a:xfrm>
              <a:custGeom>
                <a:avLst/>
                <a:gdLst>
                  <a:gd name="T0" fmla="*/ 38 w 338"/>
                  <a:gd name="T1" fmla="*/ 0 h 710"/>
                  <a:gd name="T2" fmla="*/ 30 w 338"/>
                  <a:gd name="T3" fmla="*/ 69 h 710"/>
                  <a:gd name="T4" fmla="*/ 13 w 338"/>
                  <a:gd name="T5" fmla="*/ 122 h 710"/>
                  <a:gd name="T6" fmla="*/ 1 w 338"/>
                  <a:gd name="T7" fmla="*/ 181 h 710"/>
                  <a:gd name="T8" fmla="*/ 0 w 338"/>
                  <a:gd name="T9" fmla="*/ 239 h 710"/>
                  <a:gd name="T10" fmla="*/ 14 w 338"/>
                  <a:gd name="T11" fmla="*/ 284 h 710"/>
                  <a:gd name="T12" fmla="*/ 46 w 338"/>
                  <a:gd name="T13" fmla="*/ 335 h 710"/>
                  <a:gd name="T14" fmla="*/ 71 w 338"/>
                  <a:gd name="T15" fmla="*/ 373 h 710"/>
                  <a:gd name="T16" fmla="*/ 84 w 338"/>
                  <a:gd name="T17" fmla="*/ 415 h 710"/>
                  <a:gd name="T18" fmla="*/ 78 w 338"/>
                  <a:gd name="T19" fmla="*/ 466 h 710"/>
                  <a:gd name="T20" fmla="*/ 72 w 338"/>
                  <a:gd name="T21" fmla="*/ 508 h 710"/>
                  <a:gd name="T22" fmla="*/ 71 w 338"/>
                  <a:gd name="T23" fmla="*/ 574 h 710"/>
                  <a:gd name="T24" fmla="*/ 84 w 338"/>
                  <a:gd name="T25" fmla="*/ 628 h 710"/>
                  <a:gd name="T26" fmla="*/ 108 w 338"/>
                  <a:gd name="T27" fmla="*/ 670 h 710"/>
                  <a:gd name="T28" fmla="*/ 151 w 338"/>
                  <a:gd name="T29" fmla="*/ 709 h 710"/>
                  <a:gd name="T30" fmla="*/ 286 w 338"/>
                  <a:gd name="T31" fmla="*/ 709 h 710"/>
                  <a:gd name="T32" fmla="*/ 306 w 338"/>
                  <a:gd name="T33" fmla="*/ 670 h 710"/>
                  <a:gd name="T34" fmla="*/ 324 w 338"/>
                  <a:gd name="T35" fmla="*/ 634 h 710"/>
                  <a:gd name="T36" fmla="*/ 337 w 338"/>
                  <a:gd name="T37" fmla="*/ 567 h 710"/>
                  <a:gd name="T38" fmla="*/ 337 w 338"/>
                  <a:gd name="T39" fmla="*/ 505 h 710"/>
                  <a:gd name="T40" fmla="*/ 326 w 338"/>
                  <a:gd name="T41" fmla="*/ 445 h 710"/>
                  <a:gd name="T42" fmla="*/ 310 w 338"/>
                  <a:gd name="T43" fmla="*/ 392 h 710"/>
                  <a:gd name="T44" fmla="*/ 285 w 338"/>
                  <a:gd name="T45" fmla="*/ 342 h 710"/>
                  <a:gd name="T46" fmla="*/ 252 w 338"/>
                  <a:gd name="T47" fmla="*/ 302 h 710"/>
                  <a:gd name="T48" fmla="*/ 204 w 338"/>
                  <a:gd name="T49" fmla="*/ 272 h 710"/>
                  <a:gd name="T50" fmla="*/ 167 w 338"/>
                  <a:gd name="T51" fmla="*/ 242 h 710"/>
                  <a:gd name="T52" fmla="*/ 138 w 338"/>
                  <a:gd name="T53" fmla="*/ 207 h 710"/>
                  <a:gd name="T54" fmla="*/ 105 w 338"/>
                  <a:gd name="T55" fmla="*/ 169 h 710"/>
                  <a:gd name="T56" fmla="*/ 84 w 338"/>
                  <a:gd name="T57" fmla="*/ 105 h 710"/>
                  <a:gd name="T58" fmla="*/ 57 w 338"/>
                  <a:gd name="T59" fmla="*/ 57 h 710"/>
                  <a:gd name="T60" fmla="*/ 38 w 338"/>
                  <a:gd name="T61" fmla="*/ 0 h 71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338" h="710">
                    <a:moveTo>
                      <a:pt x="38" y="0"/>
                    </a:moveTo>
                    <a:lnTo>
                      <a:pt x="30" y="69"/>
                    </a:lnTo>
                    <a:lnTo>
                      <a:pt x="13" y="122"/>
                    </a:lnTo>
                    <a:lnTo>
                      <a:pt x="1" y="181"/>
                    </a:lnTo>
                    <a:lnTo>
                      <a:pt x="0" y="239"/>
                    </a:lnTo>
                    <a:lnTo>
                      <a:pt x="14" y="284"/>
                    </a:lnTo>
                    <a:lnTo>
                      <a:pt x="46" y="335"/>
                    </a:lnTo>
                    <a:lnTo>
                      <a:pt x="71" y="373"/>
                    </a:lnTo>
                    <a:lnTo>
                      <a:pt x="84" y="415"/>
                    </a:lnTo>
                    <a:lnTo>
                      <a:pt x="78" y="466"/>
                    </a:lnTo>
                    <a:lnTo>
                      <a:pt x="72" y="508"/>
                    </a:lnTo>
                    <a:lnTo>
                      <a:pt x="71" y="574"/>
                    </a:lnTo>
                    <a:lnTo>
                      <a:pt x="84" y="628"/>
                    </a:lnTo>
                    <a:lnTo>
                      <a:pt x="108" y="670"/>
                    </a:lnTo>
                    <a:lnTo>
                      <a:pt x="151" y="709"/>
                    </a:lnTo>
                    <a:lnTo>
                      <a:pt x="286" y="709"/>
                    </a:lnTo>
                    <a:lnTo>
                      <a:pt x="306" y="670"/>
                    </a:lnTo>
                    <a:lnTo>
                      <a:pt x="324" y="634"/>
                    </a:lnTo>
                    <a:lnTo>
                      <a:pt x="337" y="567"/>
                    </a:lnTo>
                    <a:lnTo>
                      <a:pt x="337" y="505"/>
                    </a:lnTo>
                    <a:lnTo>
                      <a:pt x="326" y="445"/>
                    </a:lnTo>
                    <a:lnTo>
                      <a:pt x="310" y="392"/>
                    </a:lnTo>
                    <a:lnTo>
                      <a:pt x="285" y="342"/>
                    </a:lnTo>
                    <a:lnTo>
                      <a:pt x="252" y="302"/>
                    </a:lnTo>
                    <a:lnTo>
                      <a:pt x="204" y="272"/>
                    </a:lnTo>
                    <a:lnTo>
                      <a:pt x="167" y="242"/>
                    </a:lnTo>
                    <a:lnTo>
                      <a:pt x="138" y="207"/>
                    </a:lnTo>
                    <a:lnTo>
                      <a:pt x="105" y="169"/>
                    </a:lnTo>
                    <a:lnTo>
                      <a:pt x="84" y="105"/>
                    </a:lnTo>
                    <a:lnTo>
                      <a:pt x="57" y="57"/>
                    </a:lnTo>
                    <a:lnTo>
                      <a:pt x="38" y="0"/>
                    </a:lnTo>
                  </a:path>
                </a:pathLst>
              </a:custGeom>
              <a:gradFill rotWithShape="0">
                <a:gsLst>
                  <a:gs pos="0">
                    <a:srgbClr val="4D0808"/>
                  </a:gs>
                  <a:gs pos="30000">
                    <a:srgbClr val="FF0300"/>
                  </a:gs>
                  <a:gs pos="55000">
                    <a:srgbClr val="FF7A00"/>
                  </a:gs>
                  <a:gs pos="100000">
                    <a:srgbClr val="FFF2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rnd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" name="Group 7">
                <a:extLst>
                  <a:ext uri="{FF2B5EF4-FFF2-40B4-BE49-F238E27FC236}">
                    <a16:creationId xmlns:a16="http://schemas.microsoft.com/office/drawing/2014/main" id="{EF20AB96-8135-D477-784C-7448D30B166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4" y="1627"/>
                <a:ext cx="745" cy="2206"/>
                <a:chOff x="124" y="1627"/>
                <a:chExt cx="745" cy="2206"/>
              </a:xfrm>
            </p:grpSpPr>
            <p:sp>
              <p:nvSpPr>
                <p:cNvPr id="8" name="Freeform 8">
                  <a:extLst>
                    <a:ext uri="{FF2B5EF4-FFF2-40B4-BE49-F238E27FC236}">
                      <a16:creationId xmlns:a16="http://schemas.microsoft.com/office/drawing/2014/main" id="{13EB94BC-5257-F914-823B-5B27FB8B64A6}"/>
                    </a:ext>
                  </a:extLst>
                </p:cNvPr>
                <p:cNvSpPr>
                  <a:spLocks/>
                </p:cNvSpPr>
                <p:nvPr/>
              </p:nvSpPr>
              <p:spPr bwMode="ltGray">
                <a:xfrm>
                  <a:off x="347" y="2415"/>
                  <a:ext cx="356" cy="1418"/>
                </a:xfrm>
                <a:custGeom>
                  <a:avLst/>
                  <a:gdLst>
                    <a:gd name="T0" fmla="*/ 0 w 356"/>
                    <a:gd name="T1" fmla="*/ 0 h 1418"/>
                    <a:gd name="T2" fmla="*/ 71 w 356"/>
                    <a:gd name="T3" fmla="*/ 978 h 1418"/>
                    <a:gd name="T4" fmla="*/ 85 w 356"/>
                    <a:gd name="T5" fmla="*/ 1123 h 1418"/>
                    <a:gd name="T6" fmla="*/ 107 w 356"/>
                    <a:gd name="T7" fmla="*/ 1254 h 1418"/>
                    <a:gd name="T8" fmla="*/ 143 w 356"/>
                    <a:gd name="T9" fmla="*/ 1417 h 1418"/>
                    <a:gd name="T10" fmla="*/ 214 w 356"/>
                    <a:gd name="T11" fmla="*/ 1417 h 1418"/>
                    <a:gd name="T12" fmla="*/ 240 w 356"/>
                    <a:gd name="T13" fmla="*/ 1263 h 1418"/>
                    <a:gd name="T14" fmla="*/ 259 w 356"/>
                    <a:gd name="T15" fmla="*/ 1132 h 1418"/>
                    <a:gd name="T16" fmla="*/ 270 w 356"/>
                    <a:gd name="T17" fmla="*/ 984 h 1418"/>
                    <a:gd name="T18" fmla="*/ 355 w 356"/>
                    <a:gd name="T19" fmla="*/ 0 h 1418"/>
                    <a:gd name="T20" fmla="*/ 0 w 356"/>
                    <a:gd name="T21" fmla="*/ 0 h 1418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356" h="1418">
                      <a:moveTo>
                        <a:pt x="0" y="0"/>
                      </a:moveTo>
                      <a:lnTo>
                        <a:pt x="71" y="978"/>
                      </a:lnTo>
                      <a:lnTo>
                        <a:pt x="85" y="1123"/>
                      </a:lnTo>
                      <a:lnTo>
                        <a:pt x="107" y="1254"/>
                      </a:lnTo>
                      <a:lnTo>
                        <a:pt x="143" y="1417"/>
                      </a:lnTo>
                      <a:lnTo>
                        <a:pt x="214" y="1417"/>
                      </a:lnTo>
                      <a:lnTo>
                        <a:pt x="240" y="1263"/>
                      </a:lnTo>
                      <a:lnTo>
                        <a:pt x="259" y="1132"/>
                      </a:lnTo>
                      <a:lnTo>
                        <a:pt x="270" y="984"/>
                      </a:lnTo>
                      <a:lnTo>
                        <a:pt x="355" y="0"/>
                      </a:lnTo>
                      <a:lnTo>
                        <a:pt x="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E6DCAC"/>
                    </a:gs>
                    <a:gs pos="12000">
                      <a:srgbClr val="E6D78A"/>
                    </a:gs>
                    <a:gs pos="30000">
                      <a:srgbClr val="C7AC4C"/>
                    </a:gs>
                    <a:gs pos="45000">
                      <a:srgbClr val="E6D78A"/>
                    </a:gs>
                    <a:gs pos="77000">
                      <a:srgbClr val="C7AC4C"/>
                    </a:gs>
                    <a:gs pos="100000">
                      <a:srgbClr val="E6DCAC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" name="Freeform 9">
                  <a:extLst>
                    <a:ext uri="{FF2B5EF4-FFF2-40B4-BE49-F238E27FC236}">
                      <a16:creationId xmlns:a16="http://schemas.microsoft.com/office/drawing/2014/main" id="{9DA2EAAB-09A9-4CCD-E342-C8289FE3C357}"/>
                    </a:ext>
                  </a:extLst>
                </p:cNvPr>
                <p:cNvSpPr>
                  <a:spLocks/>
                </p:cNvSpPr>
                <p:nvPr/>
              </p:nvSpPr>
              <p:spPr bwMode="ltGray">
                <a:xfrm>
                  <a:off x="144" y="1627"/>
                  <a:ext cx="725" cy="851"/>
                </a:xfrm>
                <a:custGeom>
                  <a:avLst/>
                  <a:gdLst>
                    <a:gd name="T0" fmla="*/ 61 w 725"/>
                    <a:gd name="T1" fmla="*/ 122 h 851"/>
                    <a:gd name="T2" fmla="*/ 51 w 725"/>
                    <a:gd name="T3" fmla="*/ 169 h 851"/>
                    <a:gd name="T4" fmla="*/ 69 w 725"/>
                    <a:gd name="T5" fmla="*/ 232 h 851"/>
                    <a:gd name="T6" fmla="*/ 28 w 725"/>
                    <a:gd name="T7" fmla="*/ 258 h 851"/>
                    <a:gd name="T8" fmla="*/ 28 w 725"/>
                    <a:gd name="T9" fmla="*/ 316 h 851"/>
                    <a:gd name="T10" fmla="*/ 51 w 725"/>
                    <a:gd name="T11" fmla="*/ 343 h 851"/>
                    <a:gd name="T12" fmla="*/ 69 w 725"/>
                    <a:gd name="T13" fmla="*/ 389 h 851"/>
                    <a:gd name="T14" fmla="*/ 61 w 725"/>
                    <a:gd name="T15" fmla="*/ 438 h 851"/>
                    <a:gd name="T16" fmla="*/ 40 w 725"/>
                    <a:gd name="T17" fmla="*/ 478 h 851"/>
                    <a:gd name="T18" fmla="*/ 15 w 725"/>
                    <a:gd name="T19" fmla="*/ 516 h 851"/>
                    <a:gd name="T20" fmla="*/ 4 w 725"/>
                    <a:gd name="T21" fmla="*/ 563 h 851"/>
                    <a:gd name="T22" fmla="*/ 0 w 725"/>
                    <a:gd name="T23" fmla="*/ 616 h 851"/>
                    <a:gd name="T24" fmla="*/ 4 w 725"/>
                    <a:gd name="T25" fmla="*/ 679 h 851"/>
                    <a:gd name="T26" fmla="*/ 30 w 725"/>
                    <a:gd name="T27" fmla="*/ 724 h 851"/>
                    <a:gd name="T28" fmla="*/ 76 w 725"/>
                    <a:gd name="T29" fmla="*/ 771 h 851"/>
                    <a:gd name="T30" fmla="*/ 161 w 725"/>
                    <a:gd name="T31" fmla="*/ 837 h 851"/>
                    <a:gd name="T32" fmla="*/ 377 w 725"/>
                    <a:gd name="T33" fmla="*/ 850 h 851"/>
                    <a:gd name="T34" fmla="*/ 576 w 725"/>
                    <a:gd name="T35" fmla="*/ 836 h 851"/>
                    <a:gd name="T36" fmla="*/ 644 w 725"/>
                    <a:gd name="T37" fmla="*/ 780 h 851"/>
                    <a:gd name="T38" fmla="*/ 683 w 725"/>
                    <a:gd name="T39" fmla="*/ 744 h 851"/>
                    <a:gd name="T40" fmla="*/ 711 w 725"/>
                    <a:gd name="T41" fmla="*/ 698 h 851"/>
                    <a:gd name="T42" fmla="*/ 724 w 725"/>
                    <a:gd name="T43" fmla="*/ 639 h 851"/>
                    <a:gd name="T44" fmla="*/ 713 w 725"/>
                    <a:gd name="T45" fmla="*/ 539 h 851"/>
                    <a:gd name="T46" fmla="*/ 693 w 725"/>
                    <a:gd name="T47" fmla="*/ 497 h 851"/>
                    <a:gd name="T48" fmla="*/ 662 w 725"/>
                    <a:gd name="T49" fmla="*/ 443 h 851"/>
                    <a:gd name="T50" fmla="*/ 654 w 725"/>
                    <a:gd name="T51" fmla="*/ 389 h 851"/>
                    <a:gd name="T52" fmla="*/ 675 w 725"/>
                    <a:gd name="T53" fmla="*/ 343 h 851"/>
                    <a:gd name="T54" fmla="*/ 690 w 725"/>
                    <a:gd name="T55" fmla="*/ 307 h 851"/>
                    <a:gd name="T56" fmla="*/ 690 w 725"/>
                    <a:gd name="T57" fmla="*/ 254 h 851"/>
                    <a:gd name="T58" fmla="*/ 649 w 725"/>
                    <a:gd name="T59" fmla="*/ 232 h 851"/>
                    <a:gd name="T60" fmla="*/ 671 w 725"/>
                    <a:gd name="T61" fmla="*/ 138 h 851"/>
                    <a:gd name="T62" fmla="*/ 635 w 725"/>
                    <a:gd name="T63" fmla="*/ 92 h 851"/>
                    <a:gd name="T64" fmla="*/ 601 w 725"/>
                    <a:gd name="T65" fmla="*/ 57 h 851"/>
                    <a:gd name="T66" fmla="*/ 562 w 725"/>
                    <a:gd name="T67" fmla="*/ 38 h 851"/>
                    <a:gd name="T68" fmla="*/ 517 w 725"/>
                    <a:gd name="T69" fmla="*/ 22 h 851"/>
                    <a:gd name="T70" fmla="*/ 460 w 725"/>
                    <a:gd name="T71" fmla="*/ 7 h 851"/>
                    <a:gd name="T72" fmla="*/ 378 w 725"/>
                    <a:gd name="T73" fmla="*/ 0 h 851"/>
                    <a:gd name="T74" fmla="*/ 297 w 725"/>
                    <a:gd name="T75" fmla="*/ 0 h 851"/>
                    <a:gd name="T76" fmla="*/ 226 w 725"/>
                    <a:gd name="T77" fmla="*/ 15 h 851"/>
                    <a:gd name="T78" fmla="*/ 158 w 725"/>
                    <a:gd name="T79" fmla="*/ 38 h 851"/>
                    <a:gd name="T80" fmla="*/ 99 w 725"/>
                    <a:gd name="T81" fmla="*/ 69 h 851"/>
                    <a:gd name="T82" fmla="*/ 61 w 725"/>
                    <a:gd name="T83" fmla="*/ 122 h 851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0" t="0" r="r" b="b"/>
                  <a:pathLst>
                    <a:path w="725" h="851">
                      <a:moveTo>
                        <a:pt x="61" y="122"/>
                      </a:moveTo>
                      <a:lnTo>
                        <a:pt x="51" y="169"/>
                      </a:lnTo>
                      <a:lnTo>
                        <a:pt x="69" y="232"/>
                      </a:lnTo>
                      <a:lnTo>
                        <a:pt x="28" y="258"/>
                      </a:lnTo>
                      <a:lnTo>
                        <a:pt x="28" y="316"/>
                      </a:lnTo>
                      <a:lnTo>
                        <a:pt x="51" y="343"/>
                      </a:lnTo>
                      <a:lnTo>
                        <a:pt x="69" y="389"/>
                      </a:lnTo>
                      <a:lnTo>
                        <a:pt x="61" y="438"/>
                      </a:lnTo>
                      <a:lnTo>
                        <a:pt x="40" y="478"/>
                      </a:lnTo>
                      <a:lnTo>
                        <a:pt x="15" y="516"/>
                      </a:lnTo>
                      <a:lnTo>
                        <a:pt x="4" y="563"/>
                      </a:lnTo>
                      <a:lnTo>
                        <a:pt x="0" y="616"/>
                      </a:lnTo>
                      <a:lnTo>
                        <a:pt x="4" y="679"/>
                      </a:lnTo>
                      <a:lnTo>
                        <a:pt x="30" y="724"/>
                      </a:lnTo>
                      <a:lnTo>
                        <a:pt x="76" y="771"/>
                      </a:lnTo>
                      <a:lnTo>
                        <a:pt x="161" y="837"/>
                      </a:lnTo>
                      <a:lnTo>
                        <a:pt x="377" y="850"/>
                      </a:lnTo>
                      <a:lnTo>
                        <a:pt x="576" y="836"/>
                      </a:lnTo>
                      <a:lnTo>
                        <a:pt x="644" y="780"/>
                      </a:lnTo>
                      <a:lnTo>
                        <a:pt x="683" y="744"/>
                      </a:lnTo>
                      <a:lnTo>
                        <a:pt x="711" y="698"/>
                      </a:lnTo>
                      <a:lnTo>
                        <a:pt x="724" y="639"/>
                      </a:lnTo>
                      <a:lnTo>
                        <a:pt x="713" y="539"/>
                      </a:lnTo>
                      <a:lnTo>
                        <a:pt x="693" y="497"/>
                      </a:lnTo>
                      <a:lnTo>
                        <a:pt x="662" y="443"/>
                      </a:lnTo>
                      <a:lnTo>
                        <a:pt x="654" y="389"/>
                      </a:lnTo>
                      <a:lnTo>
                        <a:pt x="675" y="343"/>
                      </a:lnTo>
                      <a:lnTo>
                        <a:pt x="690" y="307"/>
                      </a:lnTo>
                      <a:lnTo>
                        <a:pt x="690" y="254"/>
                      </a:lnTo>
                      <a:lnTo>
                        <a:pt x="649" y="232"/>
                      </a:lnTo>
                      <a:lnTo>
                        <a:pt x="671" y="138"/>
                      </a:lnTo>
                      <a:lnTo>
                        <a:pt x="635" y="92"/>
                      </a:lnTo>
                      <a:lnTo>
                        <a:pt x="601" y="57"/>
                      </a:lnTo>
                      <a:lnTo>
                        <a:pt x="562" y="38"/>
                      </a:lnTo>
                      <a:lnTo>
                        <a:pt x="517" y="22"/>
                      </a:lnTo>
                      <a:lnTo>
                        <a:pt x="460" y="7"/>
                      </a:lnTo>
                      <a:lnTo>
                        <a:pt x="378" y="0"/>
                      </a:lnTo>
                      <a:lnTo>
                        <a:pt x="297" y="0"/>
                      </a:lnTo>
                      <a:lnTo>
                        <a:pt x="226" y="15"/>
                      </a:lnTo>
                      <a:lnTo>
                        <a:pt x="158" y="38"/>
                      </a:lnTo>
                      <a:lnTo>
                        <a:pt x="99" y="69"/>
                      </a:lnTo>
                      <a:lnTo>
                        <a:pt x="61" y="122"/>
                      </a:lnTo>
                    </a:path>
                  </a:pathLst>
                </a:custGeom>
                <a:gradFill rotWithShape="0">
                  <a:gsLst>
                    <a:gs pos="0">
                      <a:srgbClr val="E6DCAC"/>
                    </a:gs>
                    <a:gs pos="12000">
                      <a:srgbClr val="E6D78A"/>
                    </a:gs>
                    <a:gs pos="30000">
                      <a:srgbClr val="C7AC4C"/>
                    </a:gs>
                    <a:gs pos="45000">
                      <a:srgbClr val="E6D78A"/>
                    </a:gs>
                    <a:gs pos="77000">
                      <a:srgbClr val="C7AC4C"/>
                    </a:gs>
                    <a:gs pos="100000">
                      <a:srgbClr val="E6DCAC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" name="Arc 10">
                  <a:extLst>
                    <a:ext uri="{FF2B5EF4-FFF2-40B4-BE49-F238E27FC236}">
                      <a16:creationId xmlns:a16="http://schemas.microsoft.com/office/drawing/2014/main" id="{10348BD2-713B-FD0E-E31F-4995F95C1DBD}"/>
                    </a:ext>
                  </a:extLst>
                </p:cNvPr>
                <p:cNvSpPr>
                  <a:spLocks/>
                </p:cNvSpPr>
                <p:nvPr/>
              </p:nvSpPr>
              <p:spPr bwMode="ltGray">
                <a:xfrm>
                  <a:off x="185" y="1771"/>
                  <a:ext cx="593" cy="231"/>
                </a:xfrm>
                <a:custGeom>
                  <a:avLst/>
                  <a:gdLst>
                    <a:gd name="T0" fmla="*/ 0 w 34247"/>
                    <a:gd name="T1" fmla="*/ 1 h 21600"/>
                    <a:gd name="T2" fmla="*/ 10 w 34247"/>
                    <a:gd name="T3" fmla="*/ 1 h 21600"/>
                    <a:gd name="T4" fmla="*/ 5 w 34247"/>
                    <a:gd name="T5" fmla="*/ 2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4247" h="21600" fill="none" extrusionOk="0">
                      <a:moveTo>
                        <a:pt x="-1" y="8178"/>
                      </a:moveTo>
                      <a:cubicBezTo>
                        <a:pt x="4096" y="3012"/>
                        <a:pt x="10329" y="-1"/>
                        <a:pt x="16924" y="0"/>
                      </a:cubicBezTo>
                      <a:cubicBezTo>
                        <a:pt x="23748" y="0"/>
                        <a:pt x="30170" y="3224"/>
                        <a:pt x="34247" y="8697"/>
                      </a:cubicBezTo>
                    </a:path>
                    <a:path w="34247" h="21600" stroke="0" extrusionOk="0">
                      <a:moveTo>
                        <a:pt x="-1" y="8178"/>
                      </a:moveTo>
                      <a:cubicBezTo>
                        <a:pt x="4096" y="3012"/>
                        <a:pt x="10329" y="-1"/>
                        <a:pt x="16924" y="0"/>
                      </a:cubicBezTo>
                      <a:cubicBezTo>
                        <a:pt x="23748" y="0"/>
                        <a:pt x="30170" y="3224"/>
                        <a:pt x="34247" y="8697"/>
                      </a:cubicBezTo>
                      <a:lnTo>
                        <a:pt x="16924" y="21600"/>
                      </a:lnTo>
                      <a:lnTo>
                        <a:pt x="-1" y="8178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rgbClr val="CC99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" name="Arc 11">
                  <a:extLst>
                    <a:ext uri="{FF2B5EF4-FFF2-40B4-BE49-F238E27FC236}">
                      <a16:creationId xmlns:a16="http://schemas.microsoft.com/office/drawing/2014/main" id="{4DB175F2-42D7-301D-0013-88E4B5DE2D25}"/>
                    </a:ext>
                  </a:extLst>
                </p:cNvPr>
                <p:cNvSpPr>
                  <a:spLocks/>
                </p:cNvSpPr>
                <p:nvPr/>
              </p:nvSpPr>
              <p:spPr bwMode="ltGray">
                <a:xfrm>
                  <a:off x="185" y="1887"/>
                  <a:ext cx="593" cy="231"/>
                </a:xfrm>
                <a:custGeom>
                  <a:avLst/>
                  <a:gdLst>
                    <a:gd name="T0" fmla="*/ 0 w 34220"/>
                    <a:gd name="T1" fmla="*/ 1 h 21600"/>
                    <a:gd name="T2" fmla="*/ 10 w 34220"/>
                    <a:gd name="T3" fmla="*/ 1 h 21600"/>
                    <a:gd name="T4" fmla="*/ 5 w 34220"/>
                    <a:gd name="T5" fmla="*/ 2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4220" h="21600" fill="none" extrusionOk="0">
                      <a:moveTo>
                        <a:pt x="-1" y="8160"/>
                      </a:moveTo>
                      <a:cubicBezTo>
                        <a:pt x="4097" y="3004"/>
                        <a:pt x="10323" y="-1"/>
                        <a:pt x="16910" y="0"/>
                      </a:cubicBezTo>
                      <a:cubicBezTo>
                        <a:pt x="23726" y="0"/>
                        <a:pt x="30142" y="3217"/>
                        <a:pt x="34219" y="8680"/>
                      </a:cubicBezTo>
                    </a:path>
                    <a:path w="34220" h="21600" stroke="0" extrusionOk="0">
                      <a:moveTo>
                        <a:pt x="-1" y="8160"/>
                      </a:moveTo>
                      <a:cubicBezTo>
                        <a:pt x="4097" y="3004"/>
                        <a:pt x="10323" y="-1"/>
                        <a:pt x="16910" y="0"/>
                      </a:cubicBezTo>
                      <a:cubicBezTo>
                        <a:pt x="23726" y="0"/>
                        <a:pt x="30142" y="3217"/>
                        <a:pt x="34219" y="8680"/>
                      </a:cubicBezTo>
                      <a:lnTo>
                        <a:pt x="16910" y="21600"/>
                      </a:lnTo>
                      <a:lnTo>
                        <a:pt x="-1" y="816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rgbClr val="CC99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" name="Arc 12">
                  <a:extLst>
                    <a:ext uri="{FF2B5EF4-FFF2-40B4-BE49-F238E27FC236}">
                      <a16:creationId xmlns:a16="http://schemas.microsoft.com/office/drawing/2014/main" id="{31FFB4AA-F7A2-0E5D-6991-BFFA5AA1BEBA}"/>
                    </a:ext>
                  </a:extLst>
                </p:cNvPr>
                <p:cNvSpPr>
                  <a:spLocks/>
                </p:cNvSpPr>
                <p:nvPr/>
              </p:nvSpPr>
              <p:spPr bwMode="ltGray">
                <a:xfrm>
                  <a:off x="124" y="2060"/>
                  <a:ext cx="714" cy="231"/>
                </a:xfrm>
                <a:custGeom>
                  <a:avLst/>
                  <a:gdLst>
                    <a:gd name="T0" fmla="*/ 0 w 41226"/>
                    <a:gd name="T1" fmla="*/ 2 h 21600"/>
                    <a:gd name="T2" fmla="*/ 12 w 41226"/>
                    <a:gd name="T3" fmla="*/ 2 h 21600"/>
                    <a:gd name="T4" fmla="*/ 6 w 41226"/>
                    <a:gd name="T5" fmla="*/ 2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1226" h="21600" fill="none" extrusionOk="0">
                      <a:moveTo>
                        <a:pt x="0" y="14878"/>
                      </a:moveTo>
                      <a:cubicBezTo>
                        <a:pt x="2906" y="6002"/>
                        <a:pt x="11188" y="-1"/>
                        <a:pt x="20528" y="0"/>
                      </a:cubicBezTo>
                      <a:cubicBezTo>
                        <a:pt x="30077" y="0"/>
                        <a:pt x="38494" y="6271"/>
                        <a:pt x="41225" y="15422"/>
                      </a:cubicBezTo>
                    </a:path>
                    <a:path w="41226" h="21600" stroke="0" extrusionOk="0">
                      <a:moveTo>
                        <a:pt x="0" y="14878"/>
                      </a:moveTo>
                      <a:cubicBezTo>
                        <a:pt x="2906" y="6002"/>
                        <a:pt x="11188" y="-1"/>
                        <a:pt x="20528" y="0"/>
                      </a:cubicBezTo>
                      <a:cubicBezTo>
                        <a:pt x="30077" y="0"/>
                        <a:pt x="38494" y="6271"/>
                        <a:pt x="41225" y="15422"/>
                      </a:cubicBezTo>
                      <a:lnTo>
                        <a:pt x="20528" y="21600"/>
                      </a:lnTo>
                      <a:lnTo>
                        <a:pt x="0" y="14878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rgbClr val="CC99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" name="Arc 13">
                  <a:extLst>
                    <a:ext uri="{FF2B5EF4-FFF2-40B4-BE49-F238E27FC236}">
                      <a16:creationId xmlns:a16="http://schemas.microsoft.com/office/drawing/2014/main" id="{CE88CC5B-F897-110B-5670-43E852F160D7}"/>
                    </a:ext>
                  </a:extLst>
                </p:cNvPr>
                <p:cNvSpPr>
                  <a:spLocks/>
                </p:cNvSpPr>
                <p:nvPr/>
              </p:nvSpPr>
              <p:spPr bwMode="ltGray">
                <a:xfrm>
                  <a:off x="180" y="2002"/>
                  <a:ext cx="637" cy="231"/>
                </a:xfrm>
                <a:custGeom>
                  <a:avLst/>
                  <a:gdLst>
                    <a:gd name="T0" fmla="*/ 0 w 36776"/>
                    <a:gd name="T1" fmla="*/ 1 h 21600"/>
                    <a:gd name="T2" fmla="*/ 11 w 36776"/>
                    <a:gd name="T3" fmla="*/ 1 h 21600"/>
                    <a:gd name="T4" fmla="*/ 5 w 36776"/>
                    <a:gd name="T5" fmla="*/ 2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6776" h="21600" fill="none" extrusionOk="0">
                      <a:moveTo>
                        <a:pt x="0" y="8551"/>
                      </a:moveTo>
                      <a:cubicBezTo>
                        <a:pt x="4083" y="3164"/>
                        <a:pt x="10453" y="-1"/>
                        <a:pt x="17213" y="0"/>
                      </a:cubicBezTo>
                      <a:cubicBezTo>
                        <a:pt x="25596" y="0"/>
                        <a:pt x="33222" y="4850"/>
                        <a:pt x="36776" y="12443"/>
                      </a:cubicBezTo>
                    </a:path>
                    <a:path w="36776" h="21600" stroke="0" extrusionOk="0">
                      <a:moveTo>
                        <a:pt x="0" y="8551"/>
                      </a:moveTo>
                      <a:cubicBezTo>
                        <a:pt x="4083" y="3164"/>
                        <a:pt x="10453" y="-1"/>
                        <a:pt x="17213" y="0"/>
                      </a:cubicBezTo>
                      <a:cubicBezTo>
                        <a:pt x="25596" y="0"/>
                        <a:pt x="33222" y="4850"/>
                        <a:pt x="36776" y="12443"/>
                      </a:cubicBezTo>
                      <a:lnTo>
                        <a:pt x="17213" y="21600"/>
                      </a:lnTo>
                      <a:lnTo>
                        <a:pt x="0" y="8551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rgbClr val="CC99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" name="Arc 14">
                  <a:extLst>
                    <a:ext uri="{FF2B5EF4-FFF2-40B4-BE49-F238E27FC236}">
                      <a16:creationId xmlns:a16="http://schemas.microsoft.com/office/drawing/2014/main" id="{C52D330C-DC63-A3DD-B525-A85CB9BBB53B}"/>
                    </a:ext>
                  </a:extLst>
                </p:cNvPr>
                <p:cNvSpPr>
                  <a:spLocks/>
                </p:cNvSpPr>
                <p:nvPr/>
              </p:nvSpPr>
              <p:spPr bwMode="ltGray">
                <a:xfrm>
                  <a:off x="329" y="2406"/>
                  <a:ext cx="348" cy="231"/>
                </a:xfrm>
                <a:custGeom>
                  <a:avLst/>
                  <a:gdLst>
                    <a:gd name="T0" fmla="*/ 0 w 20084"/>
                    <a:gd name="T1" fmla="*/ 0 h 21600"/>
                    <a:gd name="T2" fmla="*/ 6 w 20084"/>
                    <a:gd name="T3" fmla="*/ 0 h 21600"/>
                    <a:gd name="T4" fmla="*/ 3 w 20084"/>
                    <a:gd name="T5" fmla="*/ 2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0084" h="21600" fill="none" extrusionOk="0">
                      <a:moveTo>
                        <a:pt x="0" y="1807"/>
                      </a:moveTo>
                      <a:cubicBezTo>
                        <a:pt x="2728" y="615"/>
                        <a:pt x="5672" y="-1"/>
                        <a:pt x="8650" y="0"/>
                      </a:cubicBezTo>
                      <a:cubicBezTo>
                        <a:pt x="12692" y="0"/>
                        <a:pt x="16654" y="1134"/>
                        <a:pt x="20084" y="3274"/>
                      </a:cubicBezTo>
                    </a:path>
                    <a:path w="20084" h="21600" stroke="0" extrusionOk="0">
                      <a:moveTo>
                        <a:pt x="0" y="1807"/>
                      </a:moveTo>
                      <a:cubicBezTo>
                        <a:pt x="2728" y="615"/>
                        <a:pt x="5672" y="-1"/>
                        <a:pt x="8650" y="0"/>
                      </a:cubicBezTo>
                      <a:cubicBezTo>
                        <a:pt x="12692" y="0"/>
                        <a:pt x="16654" y="1134"/>
                        <a:pt x="20084" y="3274"/>
                      </a:cubicBezTo>
                      <a:lnTo>
                        <a:pt x="8650" y="21600"/>
                      </a:lnTo>
                      <a:lnTo>
                        <a:pt x="0" y="1807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rgbClr val="CC99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34159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1295400" y="1981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4160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905000" y="3810000"/>
            <a:ext cx="6400800" cy="1752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5" name="Rectangle 17">
            <a:extLst>
              <a:ext uri="{FF2B5EF4-FFF2-40B4-BE49-F238E27FC236}">
                <a16:creationId xmlns:a16="http://schemas.microsoft.com/office/drawing/2014/main" id="{0D1B6D17-6B73-ADF3-425A-47B0659C3D6D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1295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8">
            <a:extLst>
              <a:ext uri="{FF2B5EF4-FFF2-40B4-BE49-F238E27FC236}">
                <a16:creationId xmlns:a16="http://schemas.microsoft.com/office/drawing/2014/main" id="{EBF54D98-6E47-DC3B-0962-7FEABBA677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733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9">
            <a:extLst>
              <a:ext uri="{FF2B5EF4-FFF2-40B4-BE49-F238E27FC236}">
                <a16:creationId xmlns:a16="http://schemas.microsoft.com/office/drawing/2014/main" id="{980BAB97-6DD3-15B2-1ABD-287E3619C0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62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C7FC1-B0DA-4E81-8327-36B576EE3C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4314562"/>
      </p:ext>
    </p:extLst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93F5CDA3-5759-D310-4040-EBAD814232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F2AD7804-E88F-B8DB-44D1-BE62B77ECB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6A89D1C8-F8F9-835B-76EB-84ADBE100D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B4BA1-8449-4385-B3CC-37F0D14B1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634023"/>
      </p:ext>
    </p:extLst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B495B01B-FB25-1FC1-9022-6F1EA66695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ACF0A8E0-AD01-07AA-CA3C-1E99452ACE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945EF7B6-C52B-D293-501F-101FEA04BF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8A364-F266-45DF-AFC3-A2F981D49F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6383923"/>
      </p:ext>
    </p:extLst>
  </p:cSld>
  <p:clrMapOvr>
    <a:masterClrMapping/>
  </p:clrMapOvr>
  <p:transition spd="med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430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1022CEAC-D9D1-7258-9284-FDF2D2381D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FE666061-228A-9C0C-CE74-D1BB86C7BD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AED34BE0-0E5D-A54B-E32A-0E1C6EEF86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1C912-2279-4A04-9E47-24616321EF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230919"/>
      </p:ext>
    </p:extLst>
  </p:cSld>
  <p:clrMapOvr>
    <a:masterClrMapping/>
  </p:clrMapOvr>
  <p:transition spd="med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143000" y="1981200"/>
            <a:ext cx="381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54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B18A4EC3-3038-8651-1037-CDC4F5AC05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A0965D72-2294-AAA6-3AD5-418456C6AD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43FEAF67-7C42-4A8B-2497-291131C6EF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2EFF3-7D75-42B5-94DF-50ACF9C43D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2159095"/>
      </p:ext>
    </p:extLst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E327E154-021F-FE76-1756-7A4AB0643F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91C45B0F-63AC-2A80-696D-76F1633A84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1D5CAA1F-8D25-008D-BB11-D5834AB59D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653E4-C2D0-4EAF-A200-E7185C99F2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9533216"/>
      </p:ext>
    </p:extLst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1E9F5EE6-C325-743A-F6D9-C15BA43CE7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4E6D9738-D62D-75E2-480A-0B4F630271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720B5236-F3F0-4C4F-BFDC-1A394767BF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74C9F-CF4D-403E-BAA7-5FC8E4BD0D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4831597"/>
      </p:ext>
    </p:extLst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FB86F452-08F1-1502-C2DF-69F3FDD05E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CE5AFDD1-8C95-F5A2-C6D6-5732AB90D6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42BEBAFA-845C-CDDA-5823-D9D9B6F026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65F74-208D-4D95-8DB3-ECB3CA2C53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2428989"/>
      </p:ext>
    </p:extLst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DD9B6989-6461-1CB3-790F-2BF1CE4030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8">
            <a:extLst>
              <a:ext uri="{FF2B5EF4-FFF2-40B4-BE49-F238E27FC236}">
                <a16:creationId xmlns:a16="http://schemas.microsoft.com/office/drawing/2014/main" id="{1240B84E-33FF-8BF2-95CA-4EB7711BE9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9">
            <a:extLst>
              <a:ext uri="{FF2B5EF4-FFF2-40B4-BE49-F238E27FC236}">
                <a16:creationId xmlns:a16="http://schemas.microsoft.com/office/drawing/2014/main" id="{1BC45E62-3636-5494-6EEC-0DC520404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90F22-2139-4D8B-97B7-DE6C78AF35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6686385"/>
      </p:ext>
    </p:extLst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7">
            <a:extLst>
              <a:ext uri="{FF2B5EF4-FFF2-40B4-BE49-F238E27FC236}">
                <a16:creationId xmlns:a16="http://schemas.microsoft.com/office/drawing/2014/main" id="{25C55BA6-9422-B06B-CE47-5DDE846B71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8">
            <a:extLst>
              <a:ext uri="{FF2B5EF4-FFF2-40B4-BE49-F238E27FC236}">
                <a16:creationId xmlns:a16="http://schemas.microsoft.com/office/drawing/2014/main" id="{4641CEF6-08DE-5B4A-F039-A5F1E668B4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07389C27-EBDB-A989-CE98-B6A6F51855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93C917-F752-4535-A16F-F7F2738872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2316935"/>
      </p:ext>
    </p:extLst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>
            <a:extLst>
              <a:ext uri="{FF2B5EF4-FFF2-40B4-BE49-F238E27FC236}">
                <a16:creationId xmlns:a16="http://schemas.microsoft.com/office/drawing/2014/main" id="{601D7769-DF22-2237-3BC6-6349772C23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8">
            <a:extLst>
              <a:ext uri="{FF2B5EF4-FFF2-40B4-BE49-F238E27FC236}">
                <a16:creationId xmlns:a16="http://schemas.microsoft.com/office/drawing/2014/main" id="{E4E0663B-0856-3AB8-FB0A-A96209CCE7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DCA4DD67-FD18-1881-D900-C1B9C2DA88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6201A-553C-4B7F-8C59-804135FDBF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5027954"/>
      </p:ext>
    </p:extLst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BF1BFA98-D385-DDEB-CD3B-9D57C10824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F13D4673-B45B-08EC-F934-8A9B37D9C5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9B940630-B684-DD41-75EA-80EE01ACAA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70780-203E-447E-962A-E35FFD01BE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3795126"/>
      </p:ext>
    </p:extLst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4092212D-20C5-A857-E6CE-FDE5F269A5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D8BF9DC0-4EC0-A2A6-BBC7-E7C3829BCD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E3624DE8-FABA-5F5A-C58E-298E54223F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99F20-93FC-402F-9320-FF3B33D0A8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7627446"/>
      </p:ext>
    </p:extLst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50000">
              <a:schemeClr val="bg1"/>
            </a:gs>
            <a:gs pos="100000">
              <a:schemeClr val="folHlink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E2DE3B2C-C8B5-A05D-8665-5B80A264FE08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143000" cy="6856413"/>
            <a:chOff x="0" y="0"/>
            <a:chExt cx="720" cy="4319"/>
          </a:xfrm>
        </p:grpSpPr>
        <p:sp>
          <p:nvSpPr>
            <p:cNvPr id="133123" name="Rectangle 3">
              <a:extLst>
                <a:ext uri="{FF2B5EF4-FFF2-40B4-BE49-F238E27FC236}">
                  <a16:creationId xmlns:a16="http://schemas.microsoft.com/office/drawing/2014/main" id="{E868D9E0-0BC7-CE34-E1E3-4C9682704768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0" y="0"/>
              <a:ext cx="720" cy="43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3" name="Group 4">
              <a:extLst>
                <a:ext uri="{FF2B5EF4-FFF2-40B4-BE49-F238E27FC236}">
                  <a16:creationId xmlns:a16="http://schemas.microsoft.com/office/drawing/2014/main" id="{8EE63EE5-0E3D-E6F6-C8A1-DF0A8721251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" y="438"/>
              <a:ext cx="620" cy="2909"/>
              <a:chOff x="42" y="438"/>
              <a:chExt cx="620" cy="2909"/>
            </a:xfrm>
          </p:grpSpPr>
          <p:sp>
            <p:nvSpPr>
              <p:cNvPr id="1034" name="Freeform 5">
                <a:extLst>
                  <a:ext uri="{FF2B5EF4-FFF2-40B4-BE49-F238E27FC236}">
                    <a16:creationId xmlns:a16="http://schemas.microsoft.com/office/drawing/2014/main" id="{BE60C82F-CF28-9165-62AE-9732A124ABDC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95" y="438"/>
                <a:ext cx="506" cy="1129"/>
              </a:xfrm>
              <a:custGeom>
                <a:avLst/>
                <a:gdLst>
                  <a:gd name="T0" fmla="*/ 414 w 506"/>
                  <a:gd name="T1" fmla="*/ 1128 h 1129"/>
                  <a:gd name="T2" fmla="*/ 448 w 506"/>
                  <a:gd name="T3" fmla="*/ 1071 h 1129"/>
                  <a:gd name="T4" fmla="*/ 477 w 506"/>
                  <a:gd name="T5" fmla="*/ 1020 h 1129"/>
                  <a:gd name="T6" fmla="*/ 495 w 506"/>
                  <a:gd name="T7" fmla="*/ 968 h 1129"/>
                  <a:gd name="T8" fmla="*/ 505 w 506"/>
                  <a:gd name="T9" fmla="*/ 907 h 1129"/>
                  <a:gd name="T10" fmla="*/ 502 w 506"/>
                  <a:gd name="T11" fmla="*/ 846 h 1129"/>
                  <a:gd name="T12" fmla="*/ 489 w 506"/>
                  <a:gd name="T13" fmla="*/ 799 h 1129"/>
                  <a:gd name="T14" fmla="*/ 458 w 506"/>
                  <a:gd name="T15" fmla="*/ 733 h 1129"/>
                  <a:gd name="T16" fmla="*/ 436 w 506"/>
                  <a:gd name="T17" fmla="*/ 695 h 1129"/>
                  <a:gd name="T18" fmla="*/ 414 w 506"/>
                  <a:gd name="T19" fmla="*/ 658 h 1129"/>
                  <a:gd name="T20" fmla="*/ 383 w 506"/>
                  <a:gd name="T21" fmla="*/ 616 h 1129"/>
                  <a:gd name="T22" fmla="*/ 361 w 506"/>
                  <a:gd name="T23" fmla="*/ 560 h 1129"/>
                  <a:gd name="T24" fmla="*/ 351 w 506"/>
                  <a:gd name="T25" fmla="*/ 489 h 1129"/>
                  <a:gd name="T26" fmla="*/ 351 w 506"/>
                  <a:gd name="T27" fmla="*/ 414 h 1129"/>
                  <a:gd name="T28" fmla="*/ 363 w 506"/>
                  <a:gd name="T29" fmla="*/ 338 h 1129"/>
                  <a:gd name="T30" fmla="*/ 345 w 506"/>
                  <a:gd name="T31" fmla="*/ 282 h 1129"/>
                  <a:gd name="T32" fmla="*/ 339 w 506"/>
                  <a:gd name="T33" fmla="*/ 367 h 1129"/>
                  <a:gd name="T34" fmla="*/ 308 w 506"/>
                  <a:gd name="T35" fmla="*/ 460 h 1129"/>
                  <a:gd name="T36" fmla="*/ 308 w 506"/>
                  <a:gd name="T37" fmla="*/ 536 h 1129"/>
                  <a:gd name="T38" fmla="*/ 288 w 506"/>
                  <a:gd name="T39" fmla="*/ 489 h 1129"/>
                  <a:gd name="T40" fmla="*/ 282 w 506"/>
                  <a:gd name="T41" fmla="*/ 433 h 1129"/>
                  <a:gd name="T42" fmla="*/ 282 w 506"/>
                  <a:gd name="T43" fmla="*/ 367 h 1129"/>
                  <a:gd name="T44" fmla="*/ 254 w 506"/>
                  <a:gd name="T45" fmla="*/ 404 h 1129"/>
                  <a:gd name="T46" fmla="*/ 239 w 506"/>
                  <a:gd name="T47" fmla="*/ 460 h 1129"/>
                  <a:gd name="T48" fmla="*/ 232 w 506"/>
                  <a:gd name="T49" fmla="*/ 522 h 1129"/>
                  <a:gd name="T50" fmla="*/ 225 w 506"/>
                  <a:gd name="T51" fmla="*/ 564 h 1129"/>
                  <a:gd name="T52" fmla="*/ 213 w 506"/>
                  <a:gd name="T53" fmla="*/ 522 h 1129"/>
                  <a:gd name="T54" fmla="*/ 195 w 506"/>
                  <a:gd name="T55" fmla="*/ 470 h 1129"/>
                  <a:gd name="T56" fmla="*/ 195 w 506"/>
                  <a:gd name="T57" fmla="*/ 404 h 1129"/>
                  <a:gd name="T58" fmla="*/ 201 w 506"/>
                  <a:gd name="T59" fmla="*/ 338 h 1129"/>
                  <a:gd name="T60" fmla="*/ 219 w 506"/>
                  <a:gd name="T61" fmla="*/ 263 h 1129"/>
                  <a:gd name="T62" fmla="*/ 239 w 506"/>
                  <a:gd name="T63" fmla="*/ 216 h 1129"/>
                  <a:gd name="T64" fmla="*/ 257 w 506"/>
                  <a:gd name="T65" fmla="*/ 160 h 1129"/>
                  <a:gd name="T66" fmla="*/ 263 w 506"/>
                  <a:gd name="T67" fmla="*/ 122 h 1129"/>
                  <a:gd name="T68" fmla="*/ 248 w 506"/>
                  <a:gd name="T69" fmla="*/ 75 h 1129"/>
                  <a:gd name="T70" fmla="*/ 213 w 506"/>
                  <a:gd name="T71" fmla="*/ 0 h 1129"/>
                  <a:gd name="T72" fmla="*/ 207 w 506"/>
                  <a:gd name="T73" fmla="*/ 28 h 1129"/>
                  <a:gd name="T74" fmla="*/ 197 w 506"/>
                  <a:gd name="T75" fmla="*/ 89 h 1129"/>
                  <a:gd name="T76" fmla="*/ 172 w 506"/>
                  <a:gd name="T77" fmla="*/ 132 h 1129"/>
                  <a:gd name="T78" fmla="*/ 132 w 506"/>
                  <a:gd name="T79" fmla="*/ 179 h 1129"/>
                  <a:gd name="T80" fmla="*/ 73 w 506"/>
                  <a:gd name="T81" fmla="*/ 278 h 1129"/>
                  <a:gd name="T82" fmla="*/ 38 w 506"/>
                  <a:gd name="T83" fmla="*/ 357 h 1129"/>
                  <a:gd name="T84" fmla="*/ 12 w 506"/>
                  <a:gd name="T85" fmla="*/ 428 h 1129"/>
                  <a:gd name="T86" fmla="*/ 0 w 506"/>
                  <a:gd name="T87" fmla="*/ 498 h 1129"/>
                  <a:gd name="T88" fmla="*/ 0 w 506"/>
                  <a:gd name="T89" fmla="*/ 573 h 1129"/>
                  <a:gd name="T90" fmla="*/ 12 w 506"/>
                  <a:gd name="T91" fmla="*/ 668 h 1129"/>
                  <a:gd name="T92" fmla="*/ 34 w 506"/>
                  <a:gd name="T93" fmla="*/ 752 h 1129"/>
                  <a:gd name="T94" fmla="*/ 69 w 506"/>
                  <a:gd name="T95" fmla="*/ 817 h 1129"/>
                  <a:gd name="T96" fmla="*/ 66 w 506"/>
                  <a:gd name="T97" fmla="*/ 855 h 1129"/>
                  <a:gd name="T98" fmla="*/ 59 w 506"/>
                  <a:gd name="T99" fmla="*/ 912 h 1129"/>
                  <a:gd name="T100" fmla="*/ 57 w 506"/>
                  <a:gd name="T101" fmla="*/ 968 h 1129"/>
                  <a:gd name="T102" fmla="*/ 66 w 506"/>
                  <a:gd name="T103" fmla="*/ 1011 h 1129"/>
                  <a:gd name="T104" fmla="*/ 88 w 506"/>
                  <a:gd name="T105" fmla="*/ 1053 h 1129"/>
                  <a:gd name="T106" fmla="*/ 110 w 506"/>
                  <a:gd name="T107" fmla="*/ 1090 h 1129"/>
                  <a:gd name="T108" fmla="*/ 142 w 506"/>
                  <a:gd name="T109" fmla="*/ 1123 h 1129"/>
                  <a:gd name="T110" fmla="*/ 225 w 506"/>
                  <a:gd name="T111" fmla="*/ 1114 h 1129"/>
                  <a:gd name="T112" fmla="*/ 320 w 506"/>
                  <a:gd name="T113" fmla="*/ 1119 h 1129"/>
                  <a:gd name="T114" fmla="*/ 414 w 506"/>
                  <a:gd name="T115" fmla="*/ 1128 h 1129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506" h="1129">
                    <a:moveTo>
                      <a:pt x="414" y="1128"/>
                    </a:moveTo>
                    <a:lnTo>
                      <a:pt x="448" y="1071"/>
                    </a:lnTo>
                    <a:lnTo>
                      <a:pt x="477" y="1020"/>
                    </a:lnTo>
                    <a:lnTo>
                      <a:pt x="495" y="968"/>
                    </a:lnTo>
                    <a:lnTo>
                      <a:pt x="505" y="907"/>
                    </a:lnTo>
                    <a:lnTo>
                      <a:pt x="502" y="846"/>
                    </a:lnTo>
                    <a:lnTo>
                      <a:pt x="489" y="799"/>
                    </a:lnTo>
                    <a:lnTo>
                      <a:pt x="458" y="733"/>
                    </a:lnTo>
                    <a:lnTo>
                      <a:pt x="436" y="695"/>
                    </a:lnTo>
                    <a:lnTo>
                      <a:pt x="414" y="658"/>
                    </a:lnTo>
                    <a:lnTo>
                      <a:pt x="383" y="616"/>
                    </a:lnTo>
                    <a:lnTo>
                      <a:pt x="361" y="560"/>
                    </a:lnTo>
                    <a:lnTo>
                      <a:pt x="351" y="489"/>
                    </a:lnTo>
                    <a:lnTo>
                      <a:pt x="351" y="414"/>
                    </a:lnTo>
                    <a:lnTo>
                      <a:pt x="363" y="338"/>
                    </a:lnTo>
                    <a:lnTo>
                      <a:pt x="345" y="282"/>
                    </a:lnTo>
                    <a:lnTo>
                      <a:pt x="339" y="367"/>
                    </a:lnTo>
                    <a:lnTo>
                      <a:pt x="308" y="460"/>
                    </a:lnTo>
                    <a:lnTo>
                      <a:pt x="308" y="536"/>
                    </a:lnTo>
                    <a:lnTo>
                      <a:pt x="288" y="489"/>
                    </a:lnTo>
                    <a:lnTo>
                      <a:pt x="282" y="433"/>
                    </a:lnTo>
                    <a:lnTo>
                      <a:pt x="282" y="367"/>
                    </a:lnTo>
                    <a:lnTo>
                      <a:pt x="254" y="404"/>
                    </a:lnTo>
                    <a:lnTo>
                      <a:pt x="239" y="460"/>
                    </a:lnTo>
                    <a:lnTo>
                      <a:pt x="232" y="522"/>
                    </a:lnTo>
                    <a:lnTo>
                      <a:pt x="225" y="564"/>
                    </a:lnTo>
                    <a:lnTo>
                      <a:pt x="213" y="522"/>
                    </a:lnTo>
                    <a:lnTo>
                      <a:pt x="195" y="470"/>
                    </a:lnTo>
                    <a:lnTo>
                      <a:pt x="195" y="404"/>
                    </a:lnTo>
                    <a:lnTo>
                      <a:pt x="201" y="338"/>
                    </a:lnTo>
                    <a:lnTo>
                      <a:pt x="219" y="263"/>
                    </a:lnTo>
                    <a:lnTo>
                      <a:pt x="239" y="216"/>
                    </a:lnTo>
                    <a:lnTo>
                      <a:pt x="257" y="160"/>
                    </a:lnTo>
                    <a:lnTo>
                      <a:pt x="263" y="122"/>
                    </a:lnTo>
                    <a:lnTo>
                      <a:pt x="248" y="75"/>
                    </a:lnTo>
                    <a:lnTo>
                      <a:pt x="213" y="0"/>
                    </a:lnTo>
                    <a:lnTo>
                      <a:pt x="207" y="28"/>
                    </a:lnTo>
                    <a:lnTo>
                      <a:pt x="197" y="89"/>
                    </a:lnTo>
                    <a:lnTo>
                      <a:pt x="172" y="132"/>
                    </a:lnTo>
                    <a:lnTo>
                      <a:pt x="132" y="179"/>
                    </a:lnTo>
                    <a:lnTo>
                      <a:pt x="73" y="278"/>
                    </a:lnTo>
                    <a:lnTo>
                      <a:pt x="38" y="357"/>
                    </a:lnTo>
                    <a:lnTo>
                      <a:pt x="12" y="428"/>
                    </a:lnTo>
                    <a:lnTo>
                      <a:pt x="0" y="498"/>
                    </a:lnTo>
                    <a:lnTo>
                      <a:pt x="0" y="573"/>
                    </a:lnTo>
                    <a:lnTo>
                      <a:pt x="12" y="668"/>
                    </a:lnTo>
                    <a:lnTo>
                      <a:pt x="34" y="752"/>
                    </a:lnTo>
                    <a:lnTo>
                      <a:pt x="69" y="817"/>
                    </a:lnTo>
                    <a:lnTo>
                      <a:pt x="66" y="855"/>
                    </a:lnTo>
                    <a:lnTo>
                      <a:pt x="59" y="912"/>
                    </a:lnTo>
                    <a:lnTo>
                      <a:pt x="57" y="968"/>
                    </a:lnTo>
                    <a:lnTo>
                      <a:pt x="66" y="1011"/>
                    </a:lnTo>
                    <a:lnTo>
                      <a:pt x="88" y="1053"/>
                    </a:lnTo>
                    <a:lnTo>
                      <a:pt x="110" y="1090"/>
                    </a:lnTo>
                    <a:lnTo>
                      <a:pt x="142" y="1123"/>
                    </a:lnTo>
                    <a:lnTo>
                      <a:pt x="225" y="1114"/>
                    </a:lnTo>
                    <a:lnTo>
                      <a:pt x="320" y="1119"/>
                    </a:lnTo>
                    <a:lnTo>
                      <a:pt x="414" y="1128"/>
                    </a:lnTo>
                  </a:path>
                </a:pathLst>
              </a:custGeom>
              <a:gradFill rotWithShape="0">
                <a:gsLst>
                  <a:gs pos="0">
                    <a:srgbClr val="4D0808"/>
                  </a:gs>
                  <a:gs pos="30000">
                    <a:srgbClr val="FF0300"/>
                  </a:gs>
                  <a:gs pos="55000">
                    <a:srgbClr val="FF7A00"/>
                  </a:gs>
                  <a:gs pos="100000">
                    <a:srgbClr val="FFF2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rnd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" name="Freeform 6">
                <a:extLst>
                  <a:ext uri="{FF2B5EF4-FFF2-40B4-BE49-F238E27FC236}">
                    <a16:creationId xmlns:a16="http://schemas.microsoft.com/office/drawing/2014/main" id="{8D127F73-33AA-67E7-C54C-B3CEF87F98AD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75" y="950"/>
                <a:ext cx="281" cy="591"/>
              </a:xfrm>
              <a:custGeom>
                <a:avLst/>
                <a:gdLst>
                  <a:gd name="T0" fmla="*/ 32 w 281"/>
                  <a:gd name="T1" fmla="*/ 0 h 591"/>
                  <a:gd name="T2" fmla="*/ 25 w 281"/>
                  <a:gd name="T3" fmla="*/ 58 h 591"/>
                  <a:gd name="T4" fmla="*/ 11 w 281"/>
                  <a:gd name="T5" fmla="*/ 102 h 591"/>
                  <a:gd name="T6" fmla="*/ 1 w 281"/>
                  <a:gd name="T7" fmla="*/ 151 h 591"/>
                  <a:gd name="T8" fmla="*/ 0 w 281"/>
                  <a:gd name="T9" fmla="*/ 199 h 591"/>
                  <a:gd name="T10" fmla="*/ 12 w 281"/>
                  <a:gd name="T11" fmla="*/ 237 h 591"/>
                  <a:gd name="T12" fmla="*/ 39 w 281"/>
                  <a:gd name="T13" fmla="*/ 279 h 591"/>
                  <a:gd name="T14" fmla="*/ 59 w 281"/>
                  <a:gd name="T15" fmla="*/ 311 h 591"/>
                  <a:gd name="T16" fmla="*/ 70 w 281"/>
                  <a:gd name="T17" fmla="*/ 346 h 591"/>
                  <a:gd name="T18" fmla="*/ 65 w 281"/>
                  <a:gd name="T19" fmla="*/ 388 h 591"/>
                  <a:gd name="T20" fmla="*/ 60 w 281"/>
                  <a:gd name="T21" fmla="*/ 423 h 591"/>
                  <a:gd name="T22" fmla="*/ 59 w 281"/>
                  <a:gd name="T23" fmla="*/ 478 h 591"/>
                  <a:gd name="T24" fmla="*/ 70 w 281"/>
                  <a:gd name="T25" fmla="*/ 523 h 591"/>
                  <a:gd name="T26" fmla="*/ 90 w 281"/>
                  <a:gd name="T27" fmla="*/ 558 h 591"/>
                  <a:gd name="T28" fmla="*/ 126 w 281"/>
                  <a:gd name="T29" fmla="*/ 590 h 591"/>
                  <a:gd name="T30" fmla="*/ 238 w 281"/>
                  <a:gd name="T31" fmla="*/ 590 h 591"/>
                  <a:gd name="T32" fmla="*/ 255 w 281"/>
                  <a:gd name="T33" fmla="*/ 558 h 591"/>
                  <a:gd name="T34" fmla="*/ 270 w 281"/>
                  <a:gd name="T35" fmla="*/ 528 h 591"/>
                  <a:gd name="T36" fmla="*/ 280 w 281"/>
                  <a:gd name="T37" fmla="*/ 472 h 591"/>
                  <a:gd name="T38" fmla="*/ 280 w 281"/>
                  <a:gd name="T39" fmla="*/ 421 h 591"/>
                  <a:gd name="T40" fmla="*/ 271 w 281"/>
                  <a:gd name="T41" fmla="*/ 371 h 591"/>
                  <a:gd name="T42" fmla="*/ 258 w 281"/>
                  <a:gd name="T43" fmla="*/ 327 h 591"/>
                  <a:gd name="T44" fmla="*/ 237 w 281"/>
                  <a:gd name="T45" fmla="*/ 285 h 591"/>
                  <a:gd name="T46" fmla="*/ 210 w 281"/>
                  <a:gd name="T47" fmla="*/ 252 h 591"/>
                  <a:gd name="T48" fmla="*/ 170 w 281"/>
                  <a:gd name="T49" fmla="*/ 227 h 591"/>
                  <a:gd name="T50" fmla="*/ 139 w 281"/>
                  <a:gd name="T51" fmla="*/ 202 h 591"/>
                  <a:gd name="T52" fmla="*/ 115 w 281"/>
                  <a:gd name="T53" fmla="*/ 173 h 591"/>
                  <a:gd name="T54" fmla="*/ 88 w 281"/>
                  <a:gd name="T55" fmla="*/ 141 h 591"/>
                  <a:gd name="T56" fmla="*/ 70 w 281"/>
                  <a:gd name="T57" fmla="*/ 88 h 591"/>
                  <a:gd name="T58" fmla="*/ 48 w 281"/>
                  <a:gd name="T59" fmla="*/ 48 h 591"/>
                  <a:gd name="T60" fmla="*/ 32 w 281"/>
                  <a:gd name="T61" fmla="*/ 0 h 59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281" h="591">
                    <a:moveTo>
                      <a:pt x="32" y="0"/>
                    </a:moveTo>
                    <a:lnTo>
                      <a:pt x="25" y="58"/>
                    </a:lnTo>
                    <a:lnTo>
                      <a:pt x="11" y="102"/>
                    </a:lnTo>
                    <a:lnTo>
                      <a:pt x="1" y="151"/>
                    </a:lnTo>
                    <a:lnTo>
                      <a:pt x="0" y="199"/>
                    </a:lnTo>
                    <a:lnTo>
                      <a:pt x="12" y="237"/>
                    </a:lnTo>
                    <a:lnTo>
                      <a:pt x="39" y="279"/>
                    </a:lnTo>
                    <a:lnTo>
                      <a:pt x="59" y="311"/>
                    </a:lnTo>
                    <a:lnTo>
                      <a:pt x="70" y="346"/>
                    </a:lnTo>
                    <a:lnTo>
                      <a:pt x="65" y="388"/>
                    </a:lnTo>
                    <a:lnTo>
                      <a:pt x="60" y="423"/>
                    </a:lnTo>
                    <a:lnTo>
                      <a:pt x="59" y="478"/>
                    </a:lnTo>
                    <a:lnTo>
                      <a:pt x="70" y="523"/>
                    </a:lnTo>
                    <a:lnTo>
                      <a:pt x="90" y="558"/>
                    </a:lnTo>
                    <a:lnTo>
                      <a:pt x="126" y="590"/>
                    </a:lnTo>
                    <a:lnTo>
                      <a:pt x="238" y="590"/>
                    </a:lnTo>
                    <a:lnTo>
                      <a:pt x="255" y="558"/>
                    </a:lnTo>
                    <a:lnTo>
                      <a:pt x="270" y="528"/>
                    </a:lnTo>
                    <a:lnTo>
                      <a:pt x="280" y="472"/>
                    </a:lnTo>
                    <a:lnTo>
                      <a:pt x="280" y="421"/>
                    </a:lnTo>
                    <a:lnTo>
                      <a:pt x="271" y="371"/>
                    </a:lnTo>
                    <a:lnTo>
                      <a:pt x="258" y="327"/>
                    </a:lnTo>
                    <a:lnTo>
                      <a:pt x="237" y="285"/>
                    </a:lnTo>
                    <a:lnTo>
                      <a:pt x="210" y="252"/>
                    </a:lnTo>
                    <a:lnTo>
                      <a:pt x="170" y="227"/>
                    </a:lnTo>
                    <a:lnTo>
                      <a:pt x="139" y="202"/>
                    </a:lnTo>
                    <a:lnTo>
                      <a:pt x="115" y="173"/>
                    </a:lnTo>
                    <a:lnTo>
                      <a:pt x="88" y="141"/>
                    </a:lnTo>
                    <a:lnTo>
                      <a:pt x="70" y="88"/>
                    </a:lnTo>
                    <a:lnTo>
                      <a:pt x="48" y="48"/>
                    </a:lnTo>
                    <a:lnTo>
                      <a:pt x="32" y="0"/>
                    </a:lnTo>
                  </a:path>
                </a:pathLst>
              </a:custGeom>
              <a:gradFill rotWithShape="0">
                <a:gsLst>
                  <a:gs pos="0">
                    <a:srgbClr val="4D0808"/>
                  </a:gs>
                  <a:gs pos="30000">
                    <a:srgbClr val="FF0300"/>
                  </a:gs>
                  <a:gs pos="55000">
                    <a:srgbClr val="FF7A00"/>
                  </a:gs>
                  <a:gs pos="100000">
                    <a:srgbClr val="FFF2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rnd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36" name="Group 7">
                <a:extLst>
                  <a:ext uri="{FF2B5EF4-FFF2-40B4-BE49-F238E27FC236}">
                    <a16:creationId xmlns:a16="http://schemas.microsoft.com/office/drawing/2014/main" id="{1F364EC0-88CD-F9F6-A724-6870B0BBD27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" y="1512"/>
                <a:ext cx="620" cy="1835"/>
                <a:chOff x="42" y="1512"/>
                <a:chExt cx="620" cy="1835"/>
              </a:xfrm>
            </p:grpSpPr>
            <p:sp>
              <p:nvSpPr>
                <p:cNvPr id="1037" name="Freeform 8">
                  <a:extLst>
                    <a:ext uri="{FF2B5EF4-FFF2-40B4-BE49-F238E27FC236}">
                      <a16:creationId xmlns:a16="http://schemas.microsoft.com/office/drawing/2014/main" id="{D75B6749-8BEF-5FA3-304A-A97B47E0BFDD}"/>
                    </a:ext>
                  </a:extLst>
                </p:cNvPr>
                <p:cNvSpPr>
                  <a:spLocks/>
                </p:cNvSpPr>
                <p:nvPr/>
              </p:nvSpPr>
              <p:spPr bwMode="ltGray">
                <a:xfrm>
                  <a:off x="228" y="2167"/>
                  <a:ext cx="296" cy="1180"/>
                </a:xfrm>
                <a:custGeom>
                  <a:avLst/>
                  <a:gdLst>
                    <a:gd name="T0" fmla="*/ 0 w 296"/>
                    <a:gd name="T1" fmla="*/ 0 h 1180"/>
                    <a:gd name="T2" fmla="*/ 59 w 296"/>
                    <a:gd name="T3" fmla="*/ 814 h 1180"/>
                    <a:gd name="T4" fmla="*/ 71 w 296"/>
                    <a:gd name="T5" fmla="*/ 935 h 1180"/>
                    <a:gd name="T6" fmla="*/ 89 w 296"/>
                    <a:gd name="T7" fmla="*/ 1044 h 1180"/>
                    <a:gd name="T8" fmla="*/ 119 w 296"/>
                    <a:gd name="T9" fmla="*/ 1179 h 1180"/>
                    <a:gd name="T10" fmla="*/ 178 w 296"/>
                    <a:gd name="T11" fmla="*/ 1179 h 1180"/>
                    <a:gd name="T12" fmla="*/ 200 w 296"/>
                    <a:gd name="T13" fmla="*/ 1051 h 1180"/>
                    <a:gd name="T14" fmla="*/ 216 w 296"/>
                    <a:gd name="T15" fmla="*/ 942 h 1180"/>
                    <a:gd name="T16" fmla="*/ 225 w 296"/>
                    <a:gd name="T17" fmla="*/ 819 h 1180"/>
                    <a:gd name="T18" fmla="*/ 295 w 296"/>
                    <a:gd name="T19" fmla="*/ 0 h 1180"/>
                    <a:gd name="T20" fmla="*/ 0 w 296"/>
                    <a:gd name="T21" fmla="*/ 0 h 1180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296" h="1180">
                      <a:moveTo>
                        <a:pt x="0" y="0"/>
                      </a:moveTo>
                      <a:lnTo>
                        <a:pt x="59" y="814"/>
                      </a:lnTo>
                      <a:lnTo>
                        <a:pt x="71" y="935"/>
                      </a:lnTo>
                      <a:lnTo>
                        <a:pt x="89" y="1044"/>
                      </a:lnTo>
                      <a:lnTo>
                        <a:pt x="119" y="1179"/>
                      </a:lnTo>
                      <a:lnTo>
                        <a:pt x="178" y="1179"/>
                      </a:lnTo>
                      <a:lnTo>
                        <a:pt x="200" y="1051"/>
                      </a:lnTo>
                      <a:lnTo>
                        <a:pt x="216" y="942"/>
                      </a:lnTo>
                      <a:lnTo>
                        <a:pt x="225" y="819"/>
                      </a:lnTo>
                      <a:lnTo>
                        <a:pt x="295" y="0"/>
                      </a:lnTo>
                      <a:lnTo>
                        <a:pt x="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E6DCAC"/>
                    </a:gs>
                    <a:gs pos="12000">
                      <a:srgbClr val="E6D78A"/>
                    </a:gs>
                    <a:gs pos="30000">
                      <a:srgbClr val="C7AC4C"/>
                    </a:gs>
                    <a:gs pos="45000">
                      <a:srgbClr val="E6D78A"/>
                    </a:gs>
                    <a:gs pos="77000">
                      <a:srgbClr val="C7AC4C"/>
                    </a:gs>
                    <a:gs pos="100000">
                      <a:srgbClr val="E6DCAC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8" name="Freeform 9">
                  <a:extLst>
                    <a:ext uri="{FF2B5EF4-FFF2-40B4-BE49-F238E27FC236}">
                      <a16:creationId xmlns:a16="http://schemas.microsoft.com/office/drawing/2014/main" id="{65C1A436-9A4D-F156-C127-92A421B6F2CD}"/>
                    </a:ext>
                  </a:extLst>
                </p:cNvPr>
                <p:cNvSpPr>
                  <a:spLocks/>
                </p:cNvSpPr>
                <p:nvPr/>
              </p:nvSpPr>
              <p:spPr bwMode="ltGray">
                <a:xfrm>
                  <a:off x="59" y="1512"/>
                  <a:ext cx="603" cy="708"/>
                </a:xfrm>
                <a:custGeom>
                  <a:avLst/>
                  <a:gdLst>
                    <a:gd name="T0" fmla="*/ 51 w 603"/>
                    <a:gd name="T1" fmla="*/ 102 h 708"/>
                    <a:gd name="T2" fmla="*/ 43 w 603"/>
                    <a:gd name="T3" fmla="*/ 141 h 708"/>
                    <a:gd name="T4" fmla="*/ 58 w 603"/>
                    <a:gd name="T5" fmla="*/ 193 h 708"/>
                    <a:gd name="T6" fmla="*/ 24 w 603"/>
                    <a:gd name="T7" fmla="*/ 215 h 708"/>
                    <a:gd name="T8" fmla="*/ 24 w 603"/>
                    <a:gd name="T9" fmla="*/ 263 h 708"/>
                    <a:gd name="T10" fmla="*/ 43 w 603"/>
                    <a:gd name="T11" fmla="*/ 286 h 708"/>
                    <a:gd name="T12" fmla="*/ 58 w 603"/>
                    <a:gd name="T13" fmla="*/ 324 h 708"/>
                    <a:gd name="T14" fmla="*/ 51 w 603"/>
                    <a:gd name="T15" fmla="*/ 365 h 708"/>
                    <a:gd name="T16" fmla="*/ 34 w 603"/>
                    <a:gd name="T17" fmla="*/ 398 h 708"/>
                    <a:gd name="T18" fmla="*/ 13 w 603"/>
                    <a:gd name="T19" fmla="*/ 430 h 708"/>
                    <a:gd name="T20" fmla="*/ 4 w 603"/>
                    <a:gd name="T21" fmla="*/ 469 h 708"/>
                    <a:gd name="T22" fmla="*/ 0 w 603"/>
                    <a:gd name="T23" fmla="*/ 513 h 708"/>
                    <a:gd name="T24" fmla="*/ 4 w 603"/>
                    <a:gd name="T25" fmla="*/ 565 h 708"/>
                    <a:gd name="T26" fmla="*/ 25 w 603"/>
                    <a:gd name="T27" fmla="*/ 603 h 708"/>
                    <a:gd name="T28" fmla="*/ 64 w 603"/>
                    <a:gd name="T29" fmla="*/ 642 h 708"/>
                    <a:gd name="T30" fmla="*/ 134 w 603"/>
                    <a:gd name="T31" fmla="*/ 697 h 708"/>
                    <a:gd name="T32" fmla="*/ 314 w 603"/>
                    <a:gd name="T33" fmla="*/ 707 h 708"/>
                    <a:gd name="T34" fmla="*/ 479 w 603"/>
                    <a:gd name="T35" fmla="*/ 696 h 708"/>
                    <a:gd name="T36" fmla="*/ 536 w 603"/>
                    <a:gd name="T37" fmla="*/ 649 h 708"/>
                    <a:gd name="T38" fmla="*/ 568 w 603"/>
                    <a:gd name="T39" fmla="*/ 619 h 708"/>
                    <a:gd name="T40" fmla="*/ 592 w 603"/>
                    <a:gd name="T41" fmla="*/ 581 h 708"/>
                    <a:gd name="T42" fmla="*/ 602 w 603"/>
                    <a:gd name="T43" fmla="*/ 532 h 708"/>
                    <a:gd name="T44" fmla="*/ 593 w 603"/>
                    <a:gd name="T45" fmla="*/ 449 h 708"/>
                    <a:gd name="T46" fmla="*/ 577 w 603"/>
                    <a:gd name="T47" fmla="*/ 414 h 708"/>
                    <a:gd name="T48" fmla="*/ 551 w 603"/>
                    <a:gd name="T49" fmla="*/ 369 h 708"/>
                    <a:gd name="T50" fmla="*/ 544 w 603"/>
                    <a:gd name="T51" fmla="*/ 324 h 708"/>
                    <a:gd name="T52" fmla="*/ 562 w 603"/>
                    <a:gd name="T53" fmla="*/ 286 h 708"/>
                    <a:gd name="T54" fmla="*/ 574 w 603"/>
                    <a:gd name="T55" fmla="*/ 256 h 708"/>
                    <a:gd name="T56" fmla="*/ 574 w 603"/>
                    <a:gd name="T57" fmla="*/ 212 h 708"/>
                    <a:gd name="T58" fmla="*/ 540 w 603"/>
                    <a:gd name="T59" fmla="*/ 193 h 708"/>
                    <a:gd name="T60" fmla="*/ 558 w 603"/>
                    <a:gd name="T61" fmla="*/ 115 h 708"/>
                    <a:gd name="T62" fmla="*/ 528 w 603"/>
                    <a:gd name="T63" fmla="*/ 77 h 708"/>
                    <a:gd name="T64" fmla="*/ 500 w 603"/>
                    <a:gd name="T65" fmla="*/ 48 h 708"/>
                    <a:gd name="T66" fmla="*/ 468 w 603"/>
                    <a:gd name="T67" fmla="*/ 32 h 708"/>
                    <a:gd name="T68" fmla="*/ 430 w 603"/>
                    <a:gd name="T69" fmla="*/ 19 h 708"/>
                    <a:gd name="T70" fmla="*/ 383 w 603"/>
                    <a:gd name="T71" fmla="*/ 6 h 708"/>
                    <a:gd name="T72" fmla="*/ 315 w 603"/>
                    <a:gd name="T73" fmla="*/ 0 h 708"/>
                    <a:gd name="T74" fmla="*/ 247 w 603"/>
                    <a:gd name="T75" fmla="*/ 0 h 708"/>
                    <a:gd name="T76" fmla="*/ 188 w 603"/>
                    <a:gd name="T77" fmla="*/ 13 h 708"/>
                    <a:gd name="T78" fmla="*/ 132 w 603"/>
                    <a:gd name="T79" fmla="*/ 32 h 708"/>
                    <a:gd name="T80" fmla="*/ 83 w 603"/>
                    <a:gd name="T81" fmla="*/ 58 h 708"/>
                    <a:gd name="T82" fmla="*/ 51 w 603"/>
                    <a:gd name="T83" fmla="*/ 102 h 708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0" t="0" r="r" b="b"/>
                  <a:pathLst>
                    <a:path w="603" h="708">
                      <a:moveTo>
                        <a:pt x="51" y="102"/>
                      </a:moveTo>
                      <a:lnTo>
                        <a:pt x="43" y="141"/>
                      </a:lnTo>
                      <a:lnTo>
                        <a:pt x="58" y="193"/>
                      </a:lnTo>
                      <a:lnTo>
                        <a:pt x="24" y="215"/>
                      </a:lnTo>
                      <a:lnTo>
                        <a:pt x="24" y="263"/>
                      </a:lnTo>
                      <a:lnTo>
                        <a:pt x="43" y="286"/>
                      </a:lnTo>
                      <a:lnTo>
                        <a:pt x="58" y="324"/>
                      </a:lnTo>
                      <a:lnTo>
                        <a:pt x="51" y="365"/>
                      </a:lnTo>
                      <a:lnTo>
                        <a:pt x="34" y="398"/>
                      </a:lnTo>
                      <a:lnTo>
                        <a:pt x="13" y="430"/>
                      </a:lnTo>
                      <a:lnTo>
                        <a:pt x="4" y="469"/>
                      </a:lnTo>
                      <a:lnTo>
                        <a:pt x="0" y="513"/>
                      </a:lnTo>
                      <a:lnTo>
                        <a:pt x="4" y="565"/>
                      </a:lnTo>
                      <a:lnTo>
                        <a:pt x="25" y="603"/>
                      </a:lnTo>
                      <a:lnTo>
                        <a:pt x="64" y="642"/>
                      </a:lnTo>
                      <a:lnTo>
                        <a:pt x="134" y="697"/>
                      </a:lnTo>
                      <a:lnTo>
                        <a:pt x="314" y="707"/>
                      </a:lnTo>
                      <a:lnTo>
                        <a:pt x="479" y="696"/>
                      </a:lnTo>
                      <a:lnTo>
                        <a:pt x="536" y="649"/>
                      </a:lnTo>
                      <a:lnTo>
                        <a:pt x="568" y="619"/>
                      </a:lnTo>
                      <a:lnTo>
                        <a:pt x="592" y="581"/>
                      </a:lnTo>
                      <a:lnTo>
                        <a:pt x="602" y="532"/>
                      </a:lnTo>
                      <a:lnTo>
                        <a:pt x="593" y="449"/>
                      </a:lnTo>
                      <a:lnTo>
                        <a:pt x="577" y="414"/>
                      </a:lnTo>
                      <a:lnTo>
                        <a:pt x="551" y="369"/>
                      </a:lnTo>
                      <a:lnTo>
                        <a:pt x="544" y="324"/>
                      </a:lnTo>
                      <a:lnTo>
                        <a:pt x="562" y="286"/>
                      </a:lnTo>
                      <a:lnTo>
                        <a:pt x="574" y="256"/>
                      </a:lnTo>
                      <a:lnTo>
                        <a:pt x="574" y="212"/>
                      </a:lnTo>
                      <a:lnTo>
                        <a:pt x="540" y="193"/>
                      </a:lnTo>
                      <a:lnTo>
                        <a:pt x="558" y="115"/>
                      </a:lnTo>
                      <a:lnTo>
                        <a:pt x="528" y="77"/>
                      </a:lnTo>
                      <a:lnTo>
                        <a:pt x="500" y="48"/>
                      </a:lnTo>
                      <a:lnTo>
                        <a:pt x="468" y="32"/>
                      </a:lnTo>
                      <a:lnTo>
                        <a:pt x="430" y="19"/>
                      </a:lnTo>
                      <a:lnTo>
                        <a:pt x="383" y="6"/>
                      </a:lnTo>
                      <a:lnTo>
                        <a:pt x="315" y="0"/>
                      </a:lnTo>
                      <a:lnTo>
                        <a:pt x="247" y="0"/>
                      </a:lnTo>
                      <a:lnTo>
                        <a:pt x="188" y="13"/>
                      </a:lnTo>
                      <a:lnTo>
                        <a:pt x="132" y="32"/>
                      </a:lnTo>
                      <a:lnTo>
                        <a:pt x="83" y="58"/>
                      </a:lnTo>
                      <a:lnTo>
                        <a:pt x="51" y="102"/>
                      </a:lnTo>
                    </a:path>
                  </a:pathLst>
                </a:custGeom>
                <a:gradFill rotWithShape="0">
                  <a:gsLst>
                    <a:gs pos="0">
                      <a:srgbClr val="E6DCAC"/>
                    </a:gs>
                    <a:gs pos="12000">
                      <a:srgbClr val="E6D78A"/>
                    </a:gs>
                    <a:gs pos="30000">
                      <a:srgbClr val="C7AC4C"/>
                    </a:gs>
                    <a:gs pos="45000">
                      <a:srgbClr val="E6D78A"/>
                    </a:gs>
                    <a:gs pos="77000">
                      <a:srgbClr val="C7AC4C"/>
                    </a:gs>
                    <a:gs pos="100000">
                      <a:srgbClr val="E6DCAC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9" name="Arc 10">
                  <a:extLst>
                    <a:ext uri="{FF2B5EF4-FFF2-40B4-BE49-F238E27FC236}">
                      <a16:creationId xmlns:a16="http://schemas.microsoft.com/office/drawing/2014/main" id="{BBCC00DA-B19C-6F89-B5BC-1D4BD81E4810}"/>
                    </a:ext>
                  </a:extLst>
                </p:cNvPr>
                <p:cNvSpPr>
                  <a:spLocks/>
                </p:cNvSpPr>
                <p:nvPr/>
              </p:nvSpPr>
              <p:spPr bwMode="ltGray">
                <a:xfrm>
                  <a:off x="94" y="1632"/>
                  <a:ext cx="493" cy="192"/>
                </a:xfrm>
                <a:custGeom>
                  <a:avLst/>
                  <a:gdLst>
                    <a:gd name="T0" fmla="*/ 0 w 34217"/>
                    <a:gd name="T1" fmla="*/ 1 h 21600"/>
                    <a:gd name="T2" fmla="*/ 7 w 34217"/>
                    <a:gd name="T3" fmla="*/ 1 h 21600"/>
                    <a:gd name="T4" fmla="*/ 4 w 34217"/>
                    <a:gd name="T5" fmla="*/ 2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4217" h="21600" fill="none" extrusionOk="0">
                      <a:moveTo>
                        <a:pt x="-1" y="8174"/>
                      </a:moveTo>
                      <a:cubicBezTo>
                        <a:pt x="4097" y="3010"/>
                        <a:pt x="10328" y="-1"/>
                        <a:pt x="16921" y="0"/>
                      </a:cubicBezTo>
                      <a:cubicBezTo>
                        <a:pt x="23729" y="0"/>
                        <a:pt x="30138" y="3209"/>
                        <a:pt x="34216" y="8661"/>
                      </a:cubicBezTo>
                    </a:path>
                    <a:path w="34217" h="21600" stroke="0" extrusionOk="0">
                      <a:moveTo>
                        <a:pt x="-1" y="8174"/>
                      </a:moveTo>
                      <a:cubicBezTo>
                        <a:pt x="4097" y="3010"/>
                        <a:pt x="10328" y="-1"/>
                        <a:pt x="16921" y="0"/>
                      </a:cubicBezTo>
                      <a:cubicBezTo>
                        <a:pt x="23729" y="0"/>
                        <a:pt x="30138" y="3209"/>
                        <a:pt x="34216" y="8661"/>
                      </a:cubicBezTo>
                      <a:lnTo>
                        <a:pt x="16921" y="21600"/>
                      </a:lnTo>
                      <a:lnTo>
                        <a:pt x="-1" y="8174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rgbClr val="CC99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0" name="Arc 11">
                  <a:extLst>
                    <a:ext uri="{FF2B5EF4-FFF2-40B4-BE49-F238E27FC236}">
                      <a16:creationId xmlns:a16="http://schemas.microsoft.com/office/drawing/2014/main" id="{CBA97DCA-59A0-E120-7A87-C1E6C7FBE683}"/>
                    </a:ext>
                  </a:extLst>
                </p:cNvPr>
                <p:cNvSpPr>
                  <a:spLocks/>
                </p:cNvSpPr>
                <p:nvPr/>
              </p:nvSpPr>
              <p:spPr bwMode="ltGray">
                <a:xfrm>
                  <a:off x="94" y="1728"/>
                  <a:ext cx="493" cy="192"/>
                </a:xfrm>
                <a:custGeom>
                  <a:avLst/>
                  <a:gdLst>
                    <a:gd name="T0" fmla="*/ 0 w 34217"/>
                    <a:gd name="T1" fmla="*/ 1 h 21600"/>
                    <a:gd name="T2" fmla="*/ 7 w 34217"/>
                    <a:gd name="T3" fmla="*/ 1 h 21600"/>
                    <a:gd name="T4" fmla="*/ 4 w 34217"/>
                    <a:gd name="T5" fmla="*/ 2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4217" h="21600" fill="none" extrusionOk="0">
                      <a:moveTo>
                        <a:pt x="-1" y="8174"/>
                      </a:moveTo>
                      <a:cubicBezTo>
                        <a:pt x="4097" y="3010"/>
                        <a:pt x="10328" y="-1"/>
                        <a:pt x="16921" y="0"/>
                      </a:cubicBezTo>
                      <a:cubicBezTo>
                        <a:pt x="23729" y="0"/>
                        <a:pt x="30138" y="3209"/>
                        <a:pt x="34216" y="8661"/>
                      </a:cubicBezTo>
                    </a:path>
                    <a:path w="34217" h="21600" stroke="0" extrusionOk="0">
                      <a:moveTo>
                        <a:pt x="-1" y="8174"/>
                      </a:moveTo>
                      <a:cubicBezTo>
                        <a:pt x="4097" y="3010"/>
                        <a:pt x="10328" y="-1"/>
                        <a:pt x="16921" y="0"/>
                      </a:cubicBezTo>
                      <a:cubicBezTo>
                        <a:pt x="23729" y="0"/>
                        <a:pt x="30138" y="3209"/>
                        <a:pt x="34216" y="8661"/>
                      </a:cubicBezTo>
                      <a:lnTo>
                        <a:pt x="16921" y="21600"/>
                      </a:lnTo>
                      <a:lnTo>
                        <a:pt x="-1" y="8174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rgbClr val="CC99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1" name="Arc 12">
                  <a:extLst>
                    <a:ext uri="{FF2B5EF4-FFF2-40B4-BE49-F238E27FC236}">
                      <a16:creationId xmlns:a16="http://schemas.microsoft.com/office/drawing/2014/main" id="{08926589-29CE-D014-4331-062AF34F185E}"/>
                    </a:ext>
                  </a:extLst>
                </p:cNvPr>
                <p:cNvSpPr>
                  <a:spLocks/>
                </p:cNvSpPr>
                <p:nvPr/>
              </p:nvSpPr>
              <p:spPr bwMode="ltGray">
                <a:xfrm>
                  <a:off x="42" y="1872"/>
                  <a:ext cx="593" cy="192"/>
                </a:xfrm>
                <a:custGeom>
                  <a:avLst/>
                  <a:gdLst>
                    <a:gd name="T0" fmla="*/ 0 w 41217"/>
                    <a:gd name="T1" fmla="*/ 1 h 21600"/>
                    <a:gd name="T2" fmla="*/ 9 w 41217"/>
                    <a:gd name="T3" fmla="*/ 1 h 21600"/>
                    <a:gd name="T4" fmla="*/ 4 w 41217"/>
                    <a:gd name="T5" fmla="*/ 2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1217" h="21600" fill="none" extrusionOk="0">
                      <a:moveTo>
                        <a:pt x="-1" y="14861"/>
                      </a:moveTo>
                      <a:cubicBezTo>
                        <a:pt x="2911" y="5994"/>
                        <a:pt x="11188" y="-1"/>
                        <a:pt x="20522" y="0"/>
                      </a:cubicBezTo>
                      <a:cubicBezTo>
                        <a:pt x="30068" y="0"/>
                        <a:pt x="38482" y="6266"/>
                        <a:pt x="41216" y="15413"/>
                      </a:cubicBezTo>
                    </a:path>
                    <a:path w="41217" h="21600" stroke="0" extrusionOk="0">
                      <a:moveTo>
                        <a:pt x="-1" y="14861"/>
                      </a:moveTo>
                      <a:cubicBezTo>
                        <a:pt x="2911" y="5994"/>
                        <a:pt x="11188" y="-1"/>
                        <a:pt x="20522" y="0"/>
                      </a:cubicBezTo>
                      <a:cubicBezTo>
                        <a:pt x="30068" y="0"/>
                        <a:pt x="38482" y="6266"/>
                        <a:pt x="41216" y="15413"/>
                      </a:cubicBezTo>
                      <a:lnTo>
                        <a:pt x="20522" y="21600"/>
                      </a:lnTo>
                      <a:lnTo>
                        <a:pt x="-1" y="14861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rgbClr val="CC99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2" name="Arc 13">
                  <a:extLst>
                    <a:ext uri="{FF2B5EF4-FFF2-40B4-BE49-F238E27FC236}">
                      <a16:creationId xmlns:a16="http://schemas.microsoft.com/office/drawing/2014/main" id="{1A8EAAF3-AD92-03DA-685C-20C31C307E6E}"/>
                    </a:ext>
                  </a:extLst>
                </p:cNvPr>
                <p:cNvSpPr>
                  <a:spLocks/>
                </p:cNvSpPr>
                <p:nvPr/>
              </p:nvSpPr>
              <p:spPr bwMode="ltGray">
                <a:xfrm>
                  <a:off x="90" y="1824"/>
                  <a:ext cx="530" cy="192"/>
                </a:xfrm>
                <a:custGeom>
                  <a:avLst/>
                  <a:gdLst>
                    <a:gd name="T0" fmla="*/ 0 w 36801"/>
                    <a:gd name="T1" fmla="*/ 1 h 21600"/>
                    <a:gd name="T2" fmla="*/ 8 w 36801"/>
                    <a:gd name="T3" fmla="*/ 1 h 21600"/>
                    <a:gd name="T4" fmla="*/ 4 w 36801"/>
                    <a:gd name="T5" fmla="*/ 2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6801" h="21600" fill="none" extrusionOk="0">
                      <a:moveTo>
                        <a:pt x="0" y="8556"/>
                      </a:moveTo>
                      <a:cubicBezTo>
                        <a:pt x="4083" y="3166"/>
                        <a:pt x="10455" y="-1"/>
                        <a:pt x="17217" y="0"/>
                      </a:cubicBezTo>
                      <a:cubicBezTo>
                        <a:pt x="25618" y="0"/>
                        <a:pt x="33256" y="4871"/>
                        <a:pt x="36800" y="12488"/>
                      </a:cubicBezTo>
                    </a:path>
                    <a:path w="36801" h="21600" stroke="0" extrusionOk="0">
                      <a:moveTo>
                        <a:pt x="0" y="8556"/>
                      </a:moveTo>
                      <a:cubicBezTo>
                        <a:pt x="4083" y="3166"/>
                        <a:pt x="10455" y="-1"/>
                        <a:pt x="17217" y="0"/>
                      </a:cubicBezTo>
                      <a:cubicBezTo>
                        <a:pt x="25618" y="0"/>
                        <a:pt x="33256" y="4871"/>
                        <a:pt x="36800" y="12488"/>
                      </a:cubicBezTo>
                      <a:lnTo>
                        <a:pt x="17217" y="21600"/>
                      </a:lnTo>
                      <a:lnTo>
                        <a:pt x="0" y="8556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rgbClr val="CC99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3" name="Arc 14">
                  <a:extLst>
                    <a:ext uri="{FF2B5EF4-FFF2-40B4-BE49-F238E27FC236}">
                      <a16:creationId xmlns:a16="http://schemas.microsoft.com/office/drawing/2014/main" id="{8E38F946-D3DE-9979-72B4-A548F60C4A4B}"/>
                    </a:ext>
                  </a:extLst>
                </p:cNvPr>
                <p:cNvSpPr>
                  <a:spLocks/>
                </p:cNvSpPr>
                <p:nvPr/>
              </p:nvSpPr>
              <p:spPr bwMode="ltGray">
                <a:xfrm>
                  <a:off x="212" y="2160"/>
                  <a:ext cx="290" cy="192"/>
                </a:xfrm>
                <a:custGeom>
                  <a:avLst/>
                  <a:gdLst>
                    <a:gd name="T0" fmla="*/ 0 w 20121"/>
                    <a:gd name="T1" fmla="*/ 0 h 21600"/>
                    <a:gd name="T2" fmla="*/ 4 w 20121"/>
                    <a:gd name="T3" fmla="*/ 0 h 21600"/>
                    <a:gd name="T4" fmla="*/ 2 w 20121"/>
                    <a:gd name="T5" fmla="*/ 2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0121" h="21600" fill="none" extrusionOk="0">
                      <a:moveTo>
                        <a:pt x="0" y="1818"/>
                      </a:moveTo>
                      <a:cubicBezTo>
                        <a:pt x="2734" y="619"/>
                        <a:pt x="5688" y="-1"/>
                        <a:pt x="8674" y="0"/>
                      </a:cubicBezTo>
                      <a:cubicBezTo>
                        <a:pt x="12721" y="0"/>
                        <a:pt x="16688" y="1137"/>
                        <a:pt x="20121" y="3282"/>
                      </a:cubicBezTo>
                    </a:path>
                    <a:path w="20121" h="21600" stroke="0" extrusionOk="0">
                      <a:moveTo>
                        <a:pt x="0" y="1818"/>
                      </a:moveTo>
                      <a:cubicBezTo>
                        <a:pt x="2734" y="619"/>
                        <a:pt x="5688" y="-1"/>
                        <a:pt x="8674" y="0"/>
                      </a:cubicBezTo>
                      <a:cubicBezTo>
                        <a:pt x="12721" y="0"/>
                        <a:pt x="16688" y="1137"/>
                        <a:pt x="20121" y="3282"/>
                      </a:cubicBezTo>
                      <a:lnTo>
                        <a:pt x="8674" y="21600"/>
                      </a:lnTo>
                      <a:lnTo>
                        <a:pt x="0" y="1818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rgbClr val="CC99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027" name="Rectangle 15">
            <a:extLst>
              <a:ext uri="{FF2B5EF4-FFF2-40B4-BE49-F238E27FC236}">
                <a16:creationId xmlns:a16="http://schemas.microsoft.com/office/drawing/2014/main" id="{526456BB-746D-2121-CDF1-9F79DC9219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16">
            <a:extLst>
              <a:ext uri="{FF2B5EF4-FFF2-40B4-BE49-F238E27FC236}">
                <a16:creationId xmlns:a16="http://schemas.microsoft.com/office/drawing/2014/main" id="{F55A2108-2F36-F35E-8674-14B2D5D4CA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33137" name="Rectangle 17">
            <a:extLst>
              <a:ext uri="{FF2B5EF4-FFF2-40B4-BE49-F238E27FC236}">
                <a16:creationId xmlns:a16="http://schemas.microsoft.com/office/drawing/2014/main" id="{7DD813F2-C44E-0E57-F0B0-7436B257E22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38" name="Rectangle 18">
            <a:extLst>
              <a:ext uri="{FF2B5EF4-FFF2-40B4-BE49-F238E27FC236}">
                <a16:creationId xmlns:a16="http://schemas.microsoft.com/office/drawing/2014/main" id="{AB99842F-B69D-58DC-52AD-397BCD9F77E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39" name="Rectangle 19">
            <a:extLst>
              <a:ext uri="{FF2B5EF4-FFF2-40B4-BE49-F238E27FC236}">
                <a16:creationId xmlns:a16="http://schemas.microsoft.com/office/drawing/2014/main" id="{99E3198C-6103-D3F6-0D44-78C15CA4F22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0508D6-1F36-4A80-92D3-DCE2A2A597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4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ransition spd="med">
    <p:wipe dir="d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2">
            <a:extLst>
              <a:ext uri="{FF2B5EF4-FFF2-40B4-BE49-F238E27FC236}">
                <a16:creationId xmlns:a16="http://schemas.microsoft.com/office/drawing/2014/main" id="{B756345C-94A4-FA65-A008-C638C0E8B8A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71600" y="304800"/>
            <a:ext cx="6934200" cy="28956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66394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FF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chemeClr val="bg2"/>
                  </a:outerShdw>
                </a:effectLst>
                <a:latin typeface="Impact" panose="020B0806030902050204" pitchFamily="34" charset="0"/>
              </a:rPr>
              <a:t>Welcome</a:t>
            </a:r>
          </a:p>
        </p:txBody>
      </p:sp>
      <p:sp>
        <p:nvSpPr>
          <p:cNvPr id="5123" name="Text Box 3">
            <a:extLst>
              <a:ext uri="{FF2B5EF4-FFF2-40B4-BE49-F238E27FC236}">
                <a16:creationId xmlns:a16="http://schemas.microsoft.com/office/drawing/2014/main" id="{CC771A61-9924-3D51-E80B-3145B5AEB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971800"/>
            <a:ext cx="5181600" cy="25590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5400" b="1" i="1"/>
              <a:t>Acts and the Survey of NT Epistles</a:t>
            </a:r>
            <a:endParaRPr lang="en-US" altLang="en-US" sz="4800" b="1"/>
          </a:p>
        </p:txBody>
      </p:sp>
    </p:spTree>
  </p:cSld>
  <p:clrMapOvr>
    <a:masterClrMapping/>
  </p:clrMapOvr>
  <p:transition spd="med"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1026">
            <a:extLst>
              <a:ext uri="{FF2B5EF4-FFF2-40B4-BE49-F238E27FC236}">
                <a16:creationId xmlns:a16="http://schemas.microsoft.com/office/drawing/2014/main" id="{3BAD2EF8-FD7A-A62F-1722-814C89FFA1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z="4000" b="1">
                <a:effectLst>
                  <a:outerShdw blurRad="38100" dist="38100" dir="2700000" algn="tl">
                    <a:srgbClr val="000000"/>
                  </a:outerShdw>
                </a:effectLst>
              </a:rPr>
              <a:t>Judas’ Replacement, 1:20-26 </a:t>
            </a:r>
          </a:p>
        </p:txBody>
      </p:sp>
      <p:sp>
        <p:nvSpPr>
          <p:cNvPr id="227331" name="Rectangle 1027">
            <a:extLst>
              <a:ext uri="{FF2B5EF4-FFF2-40B4-BE49-F238E27FC236}">
                <a16:creationId xmlns:a16="http://schemas.microsoft.com/office/drawing/2014/main" id="{300C2312-B272-2E72-1D34-5F0AC262E8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1981200"/>
            <a:ext cx="7772400" cy="48768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Arguments in favor of Matthias as the twelfth apostle are: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Many other apostles are not named again either.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Paul was the apostle to the Gentiles, and therefore was a special apostle (1 Cor. 15:8).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Both Barnabas and James the Lord’s brother are also called apostles (Acts. 14:14; Gal. 1:19).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The lots were used up to the outpouring of the Spirit in Acts 2, but never afterward.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The twelve were filled with the Spirit and spoke with tongues on Pentecost (Acts 2:14; cf. 6:2; this includes Matthias).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Scripture nowhere says, or even implies that the choice of Matthias was wrong.</a:t>
            </a:r>
          </a:p>
        </p:txBody>
      </p:sp>
    </p:spTree>
  </p:cSld>
  <p:clrMapOvr>
    <a:masterClrMapping/>
  </p:clrMapOvr>
  <p:transition spd="med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DC8AE432-FFB4-DCAE-4C68-A214C40EAE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11430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 altLang="en-US" sz="4000" b="1"/>
              <a:t>The Early Church’s Witness in Jerusalem (1:1 – 7:60)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34CEC9F-DFB2-776E-B46D-C781D69D9C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1447800"/>
            <a:ext cx="7772400" cy="54102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812800" indent="-812800">
              <a:lnSpc>
                <a:spcPct val="80000"/>
              </a:lnSpc>
              <a:buFontTx/>
              <a:buNone/>
            </a:pPr>
            <a:r>
              <a:rPr lang="en-US" altLang="en-US" b="1"/>
              <a:t>I. Messianic Exaltation, 1:1 – 2:47</a:t>
            </a:r>
          </a:p>
          <a:p>
            <a:pPr marL="812800" indent="-812800">
              <a:lnSpc>
                <a:spcPct val="80000"/>
              </a:lnSpc>
              <a:buFontTx/>
              <a:buNone/>
            </a:pPr>
            <a:r>
              <a:rPr lang="en-US" altLang="en-US" b="1"/>
              <a:t>	A. Introduction, 1:1-2</a:t>
            </a:r>
          </a:p>
          <a:p>
            <a:pPr marL="812800" indent="-812800">
              <a:lnSpc>
                <a:spcPct val="80000"/>
              </a:lnSpc>
              <a:buFontTx/>
              <a:buNone/>
            </a:pPr>
            <a:r>
              <a:rPr lang="en-US" altLang="en-US" b="1"/>
              <a:t>	B. Christ Post-Ressurection, 1:3-11</a:t>
            </a:r>
          </a:p>
          <a:p>
            <a:pPr marL="1879600" lvl="3" indent="-508000">
              <a:lnSpc>
                <a:spcPct val="80000"/>
              </a:lnSpc>
            </a:pPr>
            <a:r>
              <a:rPr lang="en-US" altLang="en-US" sz="2800" b="1"/>
              <a:t>Demonstrated the FACT of Resurrection</a:t>
            </a:r>
          </a:p>
          <a:p>
            <a:pPr marL="1879600" lvl="3" indent="-508000">
              <a:lnSpc>
                <a:spcPct val="80000"/>
              </a:lnSpc>
            </a:pPr>
            <a:r>
              <a:rPr lang="en-US" altLang="en-US" sz="2800" b="1"/>
              <a:t>Teaching the Kingdom of God.</a:t>
            </a:r>
          </a:p>
          <a:p>
            <a:pPr marL="2336800" lvl="4" indent="-508000">
              <a:lnSpc>
                <a:spcPct val="80000"/>
              </a:lnSpc>
            </a:pPr>
            <a:r>
              <a:rPr lang="en-US" altLang="en-US" sz="2800" b="1"/>
              <a:t>Luke 24:25-49 - interpret OT</a:t>
            </a:r>
          </a:p>
          <a:p>
            <a:pPr marL="2336800" lvl="4" indent="-508000">
              <a:lnSpc>
                <a:spcPct val="80000"/>
              </a:lnSpc>
            </a:pPr>
            <a:r>
              <a:rPr lang="en-US" altLang="en-US" sz="2800" b="1"/>
              <a:t>Matt 13 - Kingdom parables</a:t>
            </a:r>
          </a:p>
        </p:txBody>
      </p:sp>
    </p:spTree>
  </p:cSld>
  <p:clrMapOvr>
    <a:masterClrMapping/>
  </p:clrMapOvr>
  <p:transition spd="med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7BFF435-9BDA-04F2-F608-554676A213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11430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 altLang="en-US" sz="4000" b="1"/>
              <a:t>Matt 13 - Kingdom Parables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0DB9B1C-4B98-6F0B-527E-AC04A00720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1447800"/>
            <a:ext cx="7772400" cy="54102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812800" indent="-812800">
              <a:lnSpc>
                <a:spcPct val="80000"/>
              </a:lnSpc>
              <a:buFontTx/>
              <a:buNone/>
            </a:pPr>
            <a:r>
              <a:rPr lang="en-US" altLang="en-US" b="1"/>
              <a:t>I. Parable of the Sower. 	v1-9, 18-23</a:t>
            </a:r>
          </a:p>
          <a:p>
            <a:pPr marL="812800" indent="-812800">
              <a:lnSpc>
                <a:spcPct val="80000"/>
              </a:lnSpc>
              <a:buFontTx/>
              <a:buNone/>
            </a:pPr>
            <a:r>
              <a:rPr lang="en-US" altLang="en-US" b="1"/>
              <a:t>(A sign of rejection of the Kingdom) v10-17</a:t>
            </a:r>
          </a:p>
          <a:p>
            <a:pPr marL="812800" indent="-812800">
              <a:lnSpc>
                <a:spcPct val="80000"/>
              </a:lnSpc>
              <a:buFontTx/>
              <a:buNone/>
            </a:pPr>
            <a:r>
              <a:rPr lang="en-US" altLang="en-US" b="1"/>
              <a:t>II. Tares and Wheat.		v24-30, 36-43</a:t>
            </a:r>
          </a:p>
          <a:p>
            <a:pPr marL="812800" indent="-812800">
              <a:lnSpc>
                <a:spcPct val="80000"/>
              </a:lnSpc>
              <a:buFontTx/>
              <a:buNone/>
            </a:pPr>
            <a:r>
              <a:rPr lang="en-US" altLang="en-US" b="1"/>
              <a:t>	Unbelievers/Believers live together</a:t>
            </a:r>
          </a:p>
          <a:p>
            <a:pPr marL="812800" indent="-812800">
              <a:lnSpc>
                <a:spcPct val="80000"/>
              </a:lnSpc>
              <a:buFontTx/>
              <a:buNone/>
            </a:pPr>
            <a:r>
              <a:rPr lang="en-US" altLang="en-US" b="1"/>
              <a:t>III. Mustard Seed			v31-32</a:t>
            </a:r>
          </a:p>
          <a:p>
            <a:pPr marL="812800" indent="-812800">
              <a:lnSpc>
                <a:spcPct val="80000"/>
              </a:lnSpc>
              <a:buFontTx/>
              <a:buNone/>
            </a:pPr>
            <a:r>
              <a:rPr lang="en-US" altLang="en-US" b="1"/>
              <a:t>	Fast growth from small to large</a:t>
            </a:r>
          </a:p>
          <a:p>
            <a:pPr marL="812800" indent="-812800">
              <a:lnSpc>
                <a:spcPct val="80000"/>
              </a:lnSpc>
              <a:buFontTx/>
              <a:buNone/>
            </a:pPr>
            <a:r>
              <a:rPr lang="en-US" altLang="en-US" b="1"/>
              <a:t>IV. Leaven				v33</a:t>
            </a:r>
          </a:p>
          <a:p>
            <a:pPr marL="812800" indent="-812800">
              <a:lnSpc>
                <a:spcPct val="80000"/>
              </a:lnSpc>
              <a:buFontTx/>
              <a:buNone/>
            </a:pPr>
            <a:r>
              <a:rPr lang="en-US" altLang="en-US" b="1"/>
              <a:t>	Permeating growth from little to all</a:t>
            </a:r>
          </a:p>
          <a:p>
            <a:pPr marL="812800" indent="-812800">
              <a:lnSpc>
                <a:spcPct val="80000"/>
              </a:lnSpc>
              <a:buFontTx/>
              <a:buNone/>
            </a:pPr>
            <a:r>
              <a:rPr lang="en-US" altLang="en-US" b="1"/>
              <a:t>V. Hidden Treasure / Pearl	v44-46</a:t>
            </a:r>
          </a:p>
          <a:p>
            <a:pPr marL="812800" indent="-812800">
              <a:lnSpc>
                <a:spcPct val="80000"/>
              </a:lnSpc>
              <a:buFontTx/>
              <a:buNone/>
            </a:pPr>
            <a:r>
              <a:rPr lang="en-US" altLang="en-US" b="1"/>
              <a:t>	More valuable than posessions</a:t>
            </a:r>
          </a:p>
          <a:p>
            <a:pPr marL="812800" indent="-812800">
              <a:lnSpc>
                <a:spcPct val="80000"/>
              </a:lnSpc>
              <a:buFontTx/>
              <a:buNone/>
            </a:pPr>
            <a:r>
              <a:rPr lang="en-US" altLang="en-US" b="1"/>
              <a:t>VI. Dragnet - Evangelize all	v47-50</a:t>
            </a:r>
          </a:p>
        </p:txBody>
      </p:sp>
    </p:spTree>
  </p:cSld>
  <p:clrMapOvr>
    <a:masterClrMapping/>
  </p:clrMapOvr>
  <p:transition spd="med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050">
            <a:extLst>
              <a:ext uri="{FF2B5EF4-FFF2-40B4-BE49-F238E27FC236}">
                <a16:creationId xmlns:a16="http://schemas.microsoft.com/office/drawing/2014/main" id="{EB91AC9E-F4E2-313B-043F-77C0920772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11430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 altLang="en-US" sz="4000" b="1"/>
              <a:t>The Early Church’s Witness in Jerusalem (1:1 – 7:60)</a:t>
            </a:r>
          </a:p>
        </p:txBody>
      </p:sp>
      <p:sp>
        <p:nvSpPr>
          <p:cNvPr id="398339" name="Rectangle 2051">
            <a:extLst>
              <a:ext uri="{FF2B5EF4-FFF2-40B4-BE49-F238E27FC236}">
                <a16:creationId xmlns:a16="http://schemas.microsoft.com/office/drawing/2014/main" id="{635540DE-69EF-A455-4A7A-F96013B64A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1447800"/>
            <a:ext cx="7772400" cy="54102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812800" indent="-812800">
              <a:lnSpc>
                <a:spcPct val="80000"/>
              </a:lnSpc>
              <a:buFontTx/>
              <a:buNone/>
              <a:defRPr/>
            </a:pPr>
            <a:r>
              <a:rPr lang="en-US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I. Messianic Exaltation, 1:1 – 2:47</a:t>
            </a:r>
          </a:p>
          <a:p>
            <a:pPr marL="812800" indent="-812800">
              <a:lnSpc>
                <a:spcPct val="80000"/>
              </a:lnSpc>
              <a:buFontTx/>
              <a:buNone/>
              <a:defRPr/>
            </a:pPr>
            <a:r>
              <a:rPr lang="en-US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A. Introduction, 1:1-2</a:t>
            </a:r>
          </a:p>
          <a:p>
            <a:pPr marL="812800" indent="-812800">
              <a:lnSpc>
                <a:spcPct val="80000"/>
              </a:lnSpc>
              <a:buFontTx/>
              <a:buNone/>
              <a:defRPr/>
            </a:pPr>
            <a:r>
              <a:rPr lang="en-US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B. Christ Post-Ressurection, 1:3-11</a:t>
            </a:r>
          </a:p>
          <a:p>
            <a:pPr marL="1879600" lvl="3" indent="-508000">
              <a:lnSpc>
                <a:spcPct val="80000"/>
              </a:lnSpc>
              <a:defRPr/>
            </a:pPr>
            <a:r>
              <a:rPr lang="en-US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Demonstrated the FACT of Resurrection</a:t>
            </a:r>
          </a:p>
          <a:p>
            <a:pPr marL="1879600" lvl="3" indent="-508000">
              <a:lnSpc>
                <a:spcPct val="80000"/>
              </a:lnSpc>
              <a:defRPr/>
            </a:pPr>
            <a:r>
              <a:rPr lang="en-US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Teaching the Kingdom of God.</a:t>
            </a:r>
          </a:p>
          <a:p>
            <a:pPr marL="2336800" lvl="4" indent="-508000">
              <a:lnSpc>
                <a:spcPct val="80000"/>
              </a:lnSpc>
              <a:defRPr/>
            </a:pPr>
            <a:r>
              <a:rPr lang="en-US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Luke 24:25-49 - interpret OT</a:t>
            </a:r>
          </a:p>
          <a:p>
            <a:pPr marL="2336800" lvl="4" indent="-508000">
              <a:lnSpc>
                <a:spcPct val="80000"/>
              </a:lnSpc>
              <a:defRPr/>
            </a:pPr>
            <a:r>
              <a:rPr lang="en-US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Matt 13 - Kingdom parables</a:t>
            </a:r>
            <a:endParaRPr lang="en-US" sz="28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1879600" lvl="3" indent="-508000">
              <a:lnSpc>
                <a:spcPct val="80000"/>
              </a:lnSpc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The command to wait for the Spirit, 1:3-5 </a:t>
            </a:r>
          </a:p>
          <a:p>
            <a:pPr marL="1879600" lvl="3" indent="-508000">
              <a:lnSpc>
                <a:spcPct val="80000"/>
              </a:lnSpc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The Kingdom, 1:6-8</a:t>
            </a:r>
          </a:p>
          <a:p>
            <a:pPr marL="1879600" lvl="3" indent="-508000">
              <a:lnSpc>
                <a:spcPct val="80000"/>
              </a:lnSpc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Promise of Christ’s Return, 1:9-11 </a:t>
            </a:r>
          </a:p>
          <a:p>
            <a:pPr marL="812800" indent="-812800">
              <a:lnSpc>
                <a:spcPct val="80000"/>
              </a:lnSpc>
              <a:buFontTx/>
              <a:buNone/>
              <a:defRPr/>
            </a:pPr>
            <a:endParaRPr lang="en-US" sz="40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812800" indent="-812800">
              <a:lnSpc>
                <a:spcPct val="80000"/>
              </a:lnSpc>
              <a:buFontTx/>
              <a:buNone/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The ascension has at least a two–fold significance.</a:t>
            </a:r>
          </a:p>
          <a:p>
            <a:pPr marL="812800" indent="-812800">
              <a:lnSpc>
                <a:spcPct val="80000"/>
              </a:lnSpc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It initiated Christ’s priestly advocacy at the right hand of God, a truth which is given major treatment in the book of Hebrews.</a:t>
            </a:r>
          </a:p>
          <a:p>
            <a:pPr marL="812800" indent="-812800">
              <a:lnSpc>
                <a:spcPct val="80000"/>
              </a:lnSpc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It means that Christ will come again in bodily form just as He ascended into heaven (v. 11).</a:t>
            </a:r>
          </a:p>
        </p:txBody>
      </p:sp>
    </p:spTree>
  </p:cSld>
  <p:clrMapOvr>
    <a:masterClrMapping/>
  </p:clrMapOvr>
  <p:transition spd="med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AE221B4F-B99E-7978-BD93-46B1ABD343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381000"/>
            <a:ext cx="7239000" cy="14478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Acts: The Focus</a:t>
            </a:r>
            <a:endParaRPr lang="en-US" sz="4000">
              <a:solidFill>
                <a:schemeClr val="tx1"/>
              </a:solidFill>
            </a:endParaRPr>
          </a:p>
        </p:txBody>
      </p:sp>
      <p:graphicFrame>
        <p:nvGraphicFramePr>
          <p:cNvPr id="13315" name="Object 4">
            <a:extLst>
              <a:ext uri="{FF2B5EF4-FFF2-40B4-BE49-F238E27FC236}">
                <a16:creationId xmlns:a16="http://schemas.microsoft.com/office/drawing/2014/main" id="{489EF872-BCE2-3241-A91A-E87B4B25109A}"/>
              </a:ext>
            </a:extLst>
          </p:cNvPr>
          <p:cNvGraphicFramePr>
            <a:graphicFrameLocks noGrp="1" noChangeAspect="1"/>
          </p:cNvGraphicFramePr>
          <p:nvPr>
            <p:ph type="tbl" idx="1"/>
          </p:nvPr>
        </p:nvGraphicFramePr>
        <p:xfrm>
          <a:off x="1301750" y="2054225"/>
          <a:ext cx="7766050" cy="450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7778496" imgH="4511040" progId="Word.Document.8">
                  <p:embed/>
                </p:oleObj>
              </mc:Choice>
              <mc:Fallback>
                <p:oleObj name="Document" r:id="rId3" imgW="7778496" imgH="451104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1750" y="2054225"/>
                        <a:ext cx="7766050" cy="450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35921" dir="2700000" algn="ctr" rotWithShape="0">
                          <a:schemeClr val="bg2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91E1BA6-7B46-69FF-2351-D89684B0B5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381000"/>
            <a:ext cx="7239000" cy="14478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 altLang="en-US" sz="4000" b="1">
                <a:solidFill>
                  <a:schemeClr val="tx1"/>
                </a:solidFill>
              </a:rPr>
              <a:t>Acts: The Church Continues Christ’s Witness to the World</a:t>
            </a:r>
            <a:endParaRPr lang="en-US" altLang="en-US" sz="4000">
              <a:solidFill>
                <a:schemeClr val="tx1"/>
              </a:solidFill>
            </a:endParaRPr>
          </a:p>
        </p:txBody>
      </p:sp>
      <p:graphicFrame>
        <p:nvGraphicFramePr>
          <p:cNvPr id="15363" name="Object 3">
            <a:extLst>
              <a:ext uri="{FF2B5EF4-FFF2-40B4-BE49-F238E27FC236}">
                <a16:creationId xmlns:a16="http://schemas.microsoft.com/office/drawing/2014/main" id="{0FAD1E94-BAAC-422C-F67A-BDF537A9987A}"/>
              </a:ext>
            </a:extLst>
          </p:cNvPr>
          <p:cNvGraphicFramePr>
            <a:graphicFrameLocks noGrp="1" noChangeAspect="1"/>
          </p:cNvGraphicFramePr>
          <p:nvPr>
            <p:ph type="tbl" idx="1"/>
          </p:nvPr>
        </p:nvGraphicFramePr>
        <p:xfrm>
          <a:off x="1295400" y="2057400"/>
          <a:ext cx="7612063" cy="432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7960956" imgH="4527128" progId="Word.Document.8">
                  <p:embed/>
                </p:oleObj>
              </mc:Choice>
              <mc:Fallback>
                <p:oleObj name="Document" r:id="rId3" imgW="7960956" imgH="4527128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057400"/>
                        <a:ext cx="7612063" cy="432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35921" dir="2700000" algn="ctr" rotWithShape="0">
                          <a:schemeClr val="bg2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050">
            <a:extLst>
              <a:ext uri="{FF2B5EF4-FFF2-40B4-BE49-F238E27FC236}">
                <a16:creationId xmlns:a16="http://schemas.microsoft.com/office/drawing/2014/main" id="{BC88CF9A-7282-F46A-D6C2-48707334B4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11430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 altLang="en-US" sz="4000" b="1"/>
              <a:t>The Early Church’s Witness in Jerusalem (1:1 – 7:60)</a:t>
            </a:r>
          </a:p>
        </p:txBody>
      </p:sp>
      <p:sp>
        <p:nvSpPr>
          <p:cNvPr id="396291" name="Rectangle 2051">
            <a:extLst>
              <a:ext uri="{FF2B5EF4-FFF2-40B4-BE49-F238E27FC236}">
                <a16:creationId xmlns:a16="http://schemas.microsoft.com/office/drawing/2014/main" id="{8A2EBEBB-CAED-4DDE-B1BD-1C40970D09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1447800"/>
            <a:ext cx="7772400" cy="54102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812800" indent="-812800">
              <a:lnSpc>
                <a:spcPct val="80000"/>
              </a:lnSpc>
              <a:buFontTx/>
              <a:buNone/>
              <a:defRPr/>
            </a:pPr>
            <a:r>
              <a:rPr lang="en-US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I. Messianic Exaltation, 1:1 – 2:47</a:t>
            </a:r>
          </a:p>
          <a:p>
            <a:pPr marL="812800" indent="-812800">
              <a:lnSpc>
                <a:spcPct val="80000"/>
              </a:lnSpc>
              <a:buFontTx/>
              <a:buNone/>
              <a:defRPr/>
            </a:pPr>
            <a:r>
              <a:rPr lang="en-US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A. Introduction, 1:1-2</a:t>
            </a:r>
          </a:p>
          <a:p>
            <a:pPr marL="812800" indent="-812800">
              <a:lnSpc>
                <a:spcPct val="80000"/>
              </a:lnSpc>
              <a:buFontTx/>
              <a:buNone/>
              <a:defRPr/>
            </a:pPr>
            <a:r>
              <a:rPr lang="en-US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B. Christ Post-Ressurection, 1:3-11</a:t>
            </a:r>
          </a:p>
          <a:p>
            <a:pPr marL="1879600" lvl="3" indent="-508000">
              <a:lnSpc>
                <a:spcPct val="80000"/>
              </a:lnSpc>
              <a:defRPr/>
            </a:pPr>
            <a:r>
              <a:rPr lang="en-US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Demonstrated the FACT of Resurrection</a:t>
            </a:r>
          </a:p>
          <a:p>
            <a:pPr marL="1879600" lvl="3" indent="-508000">
              <a:lnSpc>
                <a:spcPct val="80000"/>
              </a:lnSpc>
              <a:defRPr/>
            </a:pPr>
            <a:r>
              <a:rPr lang="en-US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Teaching the Kingdom of God.</a:t>
            </a:r>
          </a:p>
          <a:p>
            <a:pPr marL="2336800" lvl="4" indent="-508000">
              <a:lnSpc>
                <a:spcPct val="80000"/>
              </a:lnSpc>
              <a:defRPr/>
            </a:pPr>
            <a:r>
              <a:rPr lang="en-US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Luke 24:25-49 - interpret OT</a:t>
            </a:r>
          </a:p>
          <a:p>
            <a:pPr marL="2336800" lvl="4" indent="-508000">
              <a:lnSpc>
                <a:spcPct val="80000"/>
              </a:lnSpc>
              <a:defRPr/>
            </a:pPr>
            <a:r>
              <a:rPr lang="en-US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Matt 13 - Kingdom parables</a:t>
            </a:r>
          </a:p>
          <a:p>
            <a:pPr marL="1879600" lvl="3" indent="-508000">
              <a:lnSpc>
                <a:spcPct val="80000"/>
              </a:lnSpc>
              <a:defRPr/>
            </a:pPr>
            <a:r>
              <a:rPr lang="en-US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command to wait for the Spirit, 1:3-5</a:t>
            </a: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marL="1879600" lvl="3" indent="-508000">
              <a:lnSpc>
                <a:spcPct val="80000"/>
              </a:lnSpc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The Kingdom, 1:6-8</a:t>
            </a:r>
          </a:p>
          <a:p>
            <a:pPr marL="1879600" lvl="3" indent="-508000">
              <a:lnSpc>
                <a:spcPct val="80000"/>
              </a:lnSpc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Promise of Christ’s Return, 1:9-11 </a:t>
            </a:r>
          </a:p>
          <a:p>
            <a:pPr marL="812800" indent="-812800">
              <a:lnSpc>
                <a:spcPct val="80000"/>
              </a:lnSpc>
              <a:buFontTx/>
              <a:buNone/>
              <a:defRPr/>
            </a:pPr>
            <a:endParaRPr lang="en-US" sz="40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812800" indent="-812800">
              <a:lnSpc>
                <a:spcPct val="80000"/>
              </a:lnSpc>
              <a:buFontTx/>
              <a:buNone/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The ascension has at least a two–fold significance.</a:t>
            </a:r>
          </a:p>
          <a:p>
            <a:pPr marL="812800" indent="-812800">
              <a:lnSpc>
                <a:spcPct val="80000"/>
              </a:lnSpc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It initiated Christ’s priestly advocacy at the right hand of God, a truth which is given major treatment in the book of Hebrews.</a:t>
            </a:r>
          </a:p>
          <a:p>
            <a:pPr marL="812800" indent="-812800">
              <a:lnSpc>
                <a:spcPct val="80000"/>
              </a:lnSpc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It means that Christ will come again in bodily form just as He ascended into heaven (v. 11).</a:t>
            </a:r>
          </a:p>
        </p:txBody>
      </p:sp>
    </p:spTree>
  </p:cSld>
  <p:clrMapOvr>
    <a:masterClrMapping/>
  </p:clrMapOvr>
  <p:transition spd="med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>
            <a:extLst>
              <a:ext uri="{FF2B5EF4-FFF2-40B4-BE49-F238E27FC236}">
                <a16:creationId xmlns:a16="http://schemas.microsoft.com/office/drawing/2014/main" id="{787400D1-AD71-A9BB-DFE5-8C5CE3E61C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11430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z="4000" b="1">
                <a:effectLst>
                  <a:outerShdw blurRad="38100" dist="38100" dir="2700000" algn="tl">
                    <a:srgbClr val="000000"/>
                  </a:outerShdw>
                </a:effectLst>
              </a:rPr>
              <a:t>The Early Church’s Witness in Jerusalem (1:1 – 7:60)</a:t>
            </a:r>
          </a:p>
        </p:txBody>
      </p:sp>
      <p:sp>
        <p:nvSpPr>
          <p:cNvPr id="197635" name="Rectangle 3">
            <a:extLst>
              <a:ext uri="{FF2B5EF4-FFF2-40B4-BE49-F238E27FC236}">
                <a16:creationId xmlns:a16="http://schemas.microsoft.com/office/drawing/2014/main" id="{9EBECBCE-4840-E36C-02D8-FA77B41507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1447800"/>
            <a:ext cx="7772400" cy="54102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812800" indent="-812800">
              <a:buFontTx/>
              <a:buNone/>
              <a:defRPr/>
            </a:pPr>
            <a:r>
              <a:rPr lang="en-US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I. Messianic Exaltation, 1:1 – 2:47</a:t>
            </a:r>
          </a:p>
          <a:p>
            <a:pPr marL="812800" indent="-812800">
              <a:buFontTx/>
              <a:buNone/>
              <a:defRPr/>
            </a:pPr>
            <a:r>
              <a:rPr lang="en-US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A. The Introdution, 1:1-2</a:t>
            </a:r>
          </a:p>
          <a:p>
            <a:pPr marL="812800" indent="-812800">
              <a:buFontTx/>
              <a:buNone/>
              <a:defRPr/>
            </a:pPr>
            <a:r>
              <a:rPr lang="en-US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B. Christ Post-Res., 1:3-11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812800" indent="-812800">
              <a:buFontTx/>
              <a:buNone/>
              <a:defRPr/>
            </a:pPr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	C.  Waiting, 1:12-26</a:t>
            </a:r>
          </a:p>
          <a:p>
            <a:pPr marL="812800" indent="-812800">
              <a:buFontTx/>
              <a:buNone/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			1. Character of Waiting, v12-14</a:t>
            </a:r>
          </a:p>
          <a:p>
            <a:pPr marL="812800" indent="-812800">
              <a:buFontTx/>
              <a:buNone/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			2. Choice of Matthias, v15-26</a:t>
            </a:r>
            <a:endParaRPr lang="en-US" sz="28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>
            <a:extLst>
              <a:ext uri="{FF2B5EF4-FFF2-40B4-BE49-F238E27FC236}">
                <a16:creationId xmlns:a16="http://schemas.microsoft.com/office/drawing/2014/main" id="{DE8A7421-A1BB-A07E-39FA-BB081CBC32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z="4000" b="1">
                <a:effectLst>
                  <a:outerShdw blurRad="38100" dist="38100" dir="2700000" algn="tl">
                    <a:srgbClr val="000000"/>
                  </a:outerShdw>
                </a:effectLst>
              </a:rPr>
              <a:t>Judas’ Replacement, 1:15-26 </a:t>
            </a:r>
          </a:p>
        </p:txBody>
      </p:sp>
      <p:sp>
        <p:nvSpPr>
          <p:cNvPr id="226307" name="Rectangle 3">
            <a:extLst>
              <a:ext uri="{FF2B5EF4-FFF2-40B4-BE49-F238E27FC236}">
                <a16:creationId xmlns:a16="http://schemas.microsoft.com/office/drawing/2014/main" id="{8038CB4E-DB57-A1F3-8F57-4BCDA4C791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1981200"/>
            <a:ext cx="7772400" cy="48768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Hodge and G. Campbell Morgan feel that God’s choice for the twelfth apostle was Paul.</a:t>
            </a:r>
          </a:p>
          <a:p>
            <a:pPr>
              <a:lnSpc>
                <a:spcPct val="80000"/>
              </a:lnSpc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Lange, Henry, Kelly, Rackham, and others feel that Matthias was God’s choice.</a:t>
            </a:r>
          </a:p>
          <a:p>
            <a:pPr>
              <a:lnSpc>
                <a:spcPct val="80000"/>
              </a:lnSpc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Arguments </a:t>
            </a:r>
            <a:r>
              <a:rPr lang="en-US" sz="2800" b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in favor of Paul</a:t>
            </a: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 as the twelfth apostle are: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600" b="1">
                <a:effectLst>
                  <a:outerShdw blurRad="38100" dist="38100" dir="2700000" algn="tl">
                    <a:srgbClr val="000000"/>
                  </a:outerShdw>
                </a:effectLst>
              </a:rPr>
              <a:t>Matthias does not appear by name again.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600" b="1">
                <a:effectLst>
                  <a:outerShdw blurRad="38100" dist="38100" dir="2700000" algn="tl">
                    <a:srgbClr val="000000"/>
                  </a:outerShdw>
                </a:effectLst>
              </a:rPr>
              <a:t>Paul was surely called as an apostle (Rom. 1:1).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600" b="1">
                <a:effectLst>
                  <a:outerShdw blurRad="38100" dist="38100" dir="2700000" algn="tl">
                    <a:srgbClr val="000000"/>
                  </a:outerShdw>
                </a:effectLst>
              </a:rPr>
              <a:t>Casting lots was an Old Testament method and should not have been used in New Testament times.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600" b="1">
                <a:effectLst>
                  <a:outerShdw blurRad="38100" dist="38100" dir="2700000" algn="tl">
                    <a:srgbClr val="000000"/>
                  </a:outerShdw>
                </a:effectLst>
              </a:rPr>
              <a:t>Main point of Acts is support of Paul’s Apostolic ministry.</a:t>
            </a:r>
            <a:endParaRPr lang="en-US" sz="24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>
    <p:wipe dir="d"/>
  </p:transition>
</p:sld>
</file>

<file path=ppt/theme/theme1.xml><?xml version="1.0" encoding="utf-8"?>
<a:theme xmlns:a="http://schemas.openxmlformats.org/drawingml/2006/main" name="TRIUMPH">
  <a:themeElements>
    <a:clrScheme name="TRIUMPH 1">
      <a:dk1>
        <a:srgbClr val="000000"/>
      </a:dk1>
      <a:lt1>
        <a:srgbClr val="FFFFFF"/>
      </a:lt1>
      <a:dk2>
        <a:srgbClr val="CC0000"/>
      </a:dk2>
      <a:lt2>
        <a:srgbClr val="FFFF00"/>
      </a:lt2>
      <a:accent1>
        <a:srgbClr val="FFCC00"/>
      </a:accent1>
      <a:accent2>
        <a:srgbClr val="CCCC00"/>
      </a:accent2>
      <a:accent3>
        <a:srgbClr val="E2AAAA"/>
      </a:accent3>
      <a:accent4>
        <a:srgbClr val="DADADA"/>
      </a:accent4>
      <a:accent5>
        <a:srgbClr val="FFE2AA"/>
      </a:accent5>
      <a:accent6>
        <a:srgbClr val="B9B900"/>
      </a:accent6>
      <a:hlink>
        <a:srgbClr val="FF6633"/>
      </a:hlink>
      <a:folHlink>
        <a:srgbClr val="800000"/>
      </a:folHlink>
    </a:clrScheme>
    <a:fontScheme name="TRIUMPH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RIUMPH 1">
        <a:dk1>
          <a:srgbClr val="000000"/>
        </a:dk1>
        <a:lt1>
          <a:srgbClr val="FFFFFF"/>
        </a:lt1>
        <a:dk2>
          <a:srgbClr val="CC0000"/>
        </a:dk2>
        <a:lt2>
          <a:srgbClr val="FFFF00"/>
        </a:lt2>
        <a:accent1>
          <a:srgbClr val="FFCC00"/>
        </a:accent1>
        <a:accent2>
          <a:srgbClr val="CCCC00"/>
        </a:accent2>
        <a:accent3>
          <a:srgbClr val="E2AAAA"/>
        </a:accent3>
        <a:accent4>
          <a:srgbClr val="DADADA"/>
        </a:accent4>
        <a:accent5>
          <a:srgbClr val="FFE2AA"/>
        </a:accent5>
        <a:accent6>
          <a:srgbClr val="B9B900"/>
        </a:accent6>
        <a:hlink>
          <a:srgbClr val="FF6633"/>
        </a:hlink>
        <a:folHlink>
          <a:srgbClr val="8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IUMPH 2">
        <a:dk1>
          <a:srgbClr val="000000"/>
        </a:dk1>
        <a:lt1>
          <a:srgbClr val="FFFFFF"/>
        </a:lt1>
        <a:dk2>
          <a:srgbClr val="993300"/>
        </a:dk2>
        <a:lt2>
          <a:srgbClr val="FFCC99"/>
        </a:lt2>
        <a:accent1>
          <a:srgbClr val="FF5050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FFB3B3"/>
        </a:accent5>
        <a:accent6>
          <a:srgbClr val="E7B95C"/>
        </a:accent6>
        <a:hlink>
          <a:srgbClr val="FF7C80"/>
        </a:hlink>
        <a:folHlink>
          <a:srgbClr val="FFF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IUMPH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TRIUMPH</Template>
  <TotalTime>20921</TotalTime>
  <Words>719</Words>
  <Application>Microsoft Office PowerPoint</Application>
  <PresentationFormat>On-screen Show (4:3)</PresentationFormat>
  <Paragraphs>87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Impact</vt:lpstr>
      <vt:lpstr>Times New Roman</vt:lpstr>
      <vt:lpstr>TRIUMPH</vt:lpstr>
      <vt:lpstr>Document</vt:lpstr>
      <vt:lpstr>PowerPoint Presentation</vt:lpstr>
      <vt:lpstr>The Early Church’s Witness in Jerusalem (1:1 – 7:60)</vt:lpstr>
      <vt:lpstr>Matt 13 - Kingdom Parables</vt:lpstr>
      <vt:lpstr>The Early Church’s Witness in Jerusalem (1:1 – 7:60)</vt:lpstr>
      <vt:lpstr>Acts: The Focus</vt:lpstr>
      <vt:lpstr>Acts: The Church Continues Christ’s Witness to the World</vt:lpstr>
      <vt:lpstr>The Early Church’s Witness in Jerusalem (1:1 – 7:60)</vt:lpstr>
      <vt:lpstr>The Early Church’s Witness in Jerusalem (1:1 – 7:60)</vt:lpstr>
      <vt:lpstr>Judas’ Replacement, 1:15-26 </vt:lpstr>
      <vt:lpstr>Judas’ Replacement, 1:20-26 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Ken Hanna</dc:creator>
  <cp:lastModifiedBy>Todd Atwood</cp:lastModifiedBy>
  <cp:revision>249</cp:revision>
  <cp:lastPrinted>2000-09-05T21:08:16Z</cp:lastPrinted>
  <dcterms:created xsi:type="dcterms:W3CDTF">1998-01-14T06:11:20Z</dcterms:created>
  <dcterms:modified xsi:type="dcterms:W3CDTF">2022-12-10T21:52:37Z</dcterms:modified>
</cp:coreProperties>
</file>