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13"/>
  </p:notesMasterIdLst>
  <p:handoutMasterIdLst>
    <p:handoutMasterId r:id="rId14"/>
  </p:handoutMasterIdLst>
  <p:sldIdLst>
    <p:sldId id="256" r:id="rId2"/>
    <p:sldId id="508" r:id="rId3"/>
    <p:sldId id="831" r:id="rId4"/>
    <p:sldId id="507" r:id="rId5"/>
    <p:sldId id="511" r:id="rId6"/>
    <p:sldId id="446" r:id="rId7"/>
    <p:sldId id="447" r:id="rId8"/>
    <p:sldId id="448" r:id="rId9"/>
    <p:sldId id="512" r:id="rId10"/>
    <p:sldId id="449" r:id="rId11"/>
    <p:sldId id="513" r:id="rId1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008000"/>
    <a:srgbClr val="FFFF00"/>
    <a:srgbClr val="FF0000"/>
    <a:srgbClr val="000066"/>
    <a:srgbClr val="FFCC00"/>
    <a:srgbClr val="99FF33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9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>
        <p:scale>
          <a:sx n="75" d="100"/>
          <a:sy n="75" d="100"/>
        </p:scale>
        <p:origin x="-1398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1026">
            <a:extLst>
              <a:ext uri="{FF2B5EF4-FFF2-40B4-BE49-F238E27FC236}">
                <a16:creationId xmlns:a16="http://schemas.microsoft.com/office/drawing/2014/main" id="{447C3318-B11A-65AA-979E-D38848C0249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FFCC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8787" name="Rectangle 1027">
            <a:extLst>
              <a:ext uri="{FF2B5EF4-FFF2-40B4-BE49-F238E27FC236}">
                <a16:creationId xmlns:a16="http://schemas.microsoft.com/office/drawing/2014/main" id="{DAF2B5BA-2FC1-B81D-5CBE-EB107E6EA197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CC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8788" name="Rectangle 1028">
            <a:extLst>
              <a:ext uri="{FF2B5EF4-FFF2-40B4-BE49-F238E27FC236}">
                <a16:creationId xmlns:a16="http://schemas.microsoft.com/office/drawing/2014/main" id="{DE22BABF-2F6D-8529-EB7F-DEC7DBAFAC36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FFCC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8789" name="Rectangle 1029">
            <a:extLst>
              <a:ext uri="{FF2B5EF4-FFF2-40B4-BE49-F238E27FC236}">
                <a16:creationId xmlns:a16="http://schemas.microsoft.com/office/drawing/2014/main" id="{E42A97D5-8B35-3F21-C07A-BD03AAE57F44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CC00"/>
                </a:solidFill>
              </a:defRPr>
            </a:lvl1pPr>
          </a:lstStyle>
          <a:p>
            <a:pPr>
              <a:defRPr/>
            </a:pPr>
            <a:fld id="{10028944-A002-4E5F-982C-365CC4A4BE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>
            <a:extLst>
              <a:ext uri="{FF2B5EF4-FFF2-40B4-BE49-F238E27FC236}">
                <a16:creationId xmlns:a16="http://schemas.microsoft.com/office/drawing/2014/main" id="{A0D89A85-14F9-0A74-6674-9EE8F0770EB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FFCC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467" name="Rectangle 3">
            <a:extLst>
              <a:ext uri="{FF2B5EF4-FFF2-40B4-BE49-F238E27FC236}">
                <a16:creationId xmlns:a16="http://schemas.microsoft.com/office/drawing/2014/main" id="{F92D08FB-1065-7C85-4496-0BECB46C1522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CC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11CFFC0C-2829-05FA-27EA-5217A7D89F56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9" name="Rectangle 5">
            <a:extLst>
              <a:ext uri="{FF2B5EF4-FFF2-40B4-BE49-F238E27FC236}">
                <a16:creationId xmlns:a16="http://schemas.microsoft.com/office/drawing/2014/main" id="{B3A0DC8B-8FCE-32D8-A1BB-420576C5638C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2470" name="Rectangle 6">
            <a:extLst>
              <a:ext uri="{FF2B5EF4-FFF2-40B4-BE49-F238E27FC236}">
                <a16:creationId xmlns:a16="http://schemas.microsoft.com/office/drawing/2014/main" id="{DC4D8536-A898-7806-4019-9574C5D3A10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FFCC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471" name="Rectangle 7">
            <a:extLst>
              <a:ext uri="{FF2B5EF4-FFF2-40B4-BE49-F238E27FC236}">
                <a16:creationId xmlns:a16="http://schemas.microsoft.com/office/drawing/2014/main" id="{A0AEE2B3-50BF-1EDA-489A-0CA4739369E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CC00"/>
                </a:solidFill>
              </a:defRPr>
            </a:lvl1pPr>
          </a:lstStyle>
          <a:p>
            <a:pPr>
              <a:defRPr/>
            </a:pPr>
            <a:fld id="{9A13A514-9FD2-476B-928C-F13D8B98DC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F8B52F69-711A-C2C7-1E0D-FD75F1812D8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3888DE1-A5E9-4278-B126-0B71D80E3097}" type="slidenum">
              <a:rPr lang="en-US" altLang="en-US" smtClean="0">
                <a:solidFill>
                  <a:srgbClr val="FFCC00"/>
                </a:solidFill>
              </a:rPr>
              <a:pPr/>
              <a:t>1</a:t>
            </a:fld>
            <a:endParaRPr lang="en-US" altLang="en-US">
              <a:solidFill>
                <a:srgbClr val="FFCC00"/>
              </a:solidFill>
            </a:endParaRPr>
          </a:p>
        </p:txBody>
      </p:sp>
      <p:sp>
        <p:nvSpPr>
          <p:cNvPr id="6147" name="Rectangle 2050">
            <a:extLst>
              <a:ext uri="{FF2B5EF4-FFF2-40B4-BE49-F238E27FC236}">
                <a16:creationId xmlns:a16="http://schemas.microsoft.com/office/drawing/2014/main" id="{B4812F9D-D265-FF71-19FB-362C04650B1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2051">
            <a:extLst>
              <a:ext uri="{FF2B5EF4-FFF2-40B4-BE49-F238E27FC236}">
                <a16:creationId xmlns:a16="http://schemas.microsoft.com/office/drawing/2014/main" id="{E5517C1D-B9B7-88D8-3D38-468AC5D22D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>
            <a:extLst>
              <a:ext uri="{FF2B5EF4-FFF2-40B4-BE49-F238E27FC236}">
                <a16:creationId xmlns:a16="http://schemas.microsoft.com/office/drawing/2014/main" id="{4981E1B6-AFF1-11E5-EF41-E597C8500E4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F421FD6-146A-4DD8-946B-075D5FF2CB0A}" type="slidenum">
              <a:rPr lang="en-US" altLang="en-US" smtClean="0">
                <a:solidFill>
                  <a:srgbClr val="FFCC00"/>
                </a:solidFill>
              </a:rPr>
              <a:pPr/>
              <a:t>11</a:t>
            </a:fld>
            <a:endParaRPr lang="en-US" altLang="en-US">
              <a:solidFill>
                <a:srgbClr val="FFCC00"/>
              </a:solidFill>
            </a:endParaRPr>
          </a:p>
        </p:txBody>
      </p:sp>
      <p:sp>
        <p:nvSpPr>
          <p:cNvPr id="86019" name="Rectangle 1026">
            <a:extLst>
              <a:ext uri="{FF2B5EF4-FFF2-40B4-BE49-F238E27FC236}">
                <a16:creationId xmlns:a16="http://schemas.microsoft.com/office/drawing/2014/main" id="{5E6AD5D4-31A9-EBF0-7B1C-6194AE4B879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1027">
            <a:extLst>
              <a:ext uri="{FF2B5EF4-FFF2-40B4-BE49-F238E27FC236}">
                <a16:creationId xmlns:a16="http://schemas.microsoft.com/office/drawing/2014/main" id="{A4632264-E79C-B4C1-97CB-4DDC85E1F1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>
            <a:extLst>
              <a:ext uri="{FF2B5EF4-FFF2-40B4-BE49-F238E27FC236}">
                <a16:creationId xmlns:a16="http://schemas.microsoft.com/office/drawing/2014/main" id="{B05271E2-4438-F2EF-8095-1A90152E6AE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484D584-E9F2-443D-9B83-37A364C734E4}" type="slidenum">
              <a:rPr lang="en-US" altLang="en-US" smtClean="0">
                <a:solidFill>
                  <a:srgbClr val="FFCC00"/>
                </a:solidFill>
              </a:rPr>
              <a:pPr/>
              <a:t>2</a:t>
            </a:fld>
            <a:endParaRPr lang="en-US" altLang="en-US">
              <a:solidFill>
                <a:srgbClr val="FFCC00"/>
              </a:solidFill>
            </a:endParaRPr>
          </a:p>
        </p:txBody>
      </p:sp>
      <p:sp>
        <p:nvSpPr>
          <p:cNvPr id="59395" name="Rectangle 2">
            <a:extLst>
              <a:ext uri="{FF2B5EF4-FFF2-40B4-BE49-F238E27FC236}">
                <a16:creationId xmlns:a16="http://schemas.microsoft.com/office/drawing/2014/main" id="{8CA8C3AC-0B7F-E600-243C-202A2404498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>
            <a:extLst>
              <a:ext uri="{FF2B5EF4-FFF2-40B4-BE49-F238E27FC236}">
                <a16:creationId xmlns:a16="http://schemas.microsoft.com/office/drawing/2014/main" id="{63E411F1-FE31-A69D-BAB9-D34618449A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>
            <a:extLst>
              <a:ext uri="{FF2B5EF4-FFF2-40B4-BE49-F238E27FC236}">
                <a16:creationId xmlns:a16="http://schemas.microsoft.com/office/drawing/2014/main" id="{EE408980-F17D-CC6D-5BFC-B29E6A749C9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062BAC2-8E1D-4F04-AC42-C08B207F1BDE}" type="slidenum">
              <a:rPr lang="en-US" altLang="en-US" smtClean="0">
                <a:solidFill>
                  <a:srgbClr val="FFCC00"/>
                </a:solidFill>
              </a:rPr>
              <a:pPr/>
              <a:t>4</a:t>
            </a:fld>
            <a:endParaRPr lang="en-US" altLang="en-US">
              <a:solidFill>
                <a:srgbClr val="FFCC00"/>
              </a:solidFill>
            </a:endParaRPr>
          </a:p>
        </p:txBody>
      </p:sp>
      <p:sp>
        <p:nvSpPr>
          <p:cNvPr id="71683" name="Rectangle 2">
            <a:extLst>
              <a:ext uri="{FF2B5EF4-FFF2-40B4-BE49-F238E27FC236}">
                <a16:creationId xmlns:a16="http://schemas.microsoft.com/office/drawing/2014/main" id="{3301A1BF-D999-110A-4D83-BFDB0F6CDB1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>
            <a:extLst>
              <a:ext uri="{FF2B5EF4-FFF2-40B4-BE49-F238E27FC236}">
                <a16:creationId xmlns:a16="http://schemas.microsoft.com/office/drawing/2014/main" id="{061F3671-308C-70C2-5F86-7F5D777998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>
            <a:extLst>
              <a:ext uri="{FF2B5EF4-FFF2-40B4-BE49-F238E27FC236}">
                <a16:creationId xmlns:a16="http://schemas.microsoft.com/office/drawing/2014/main" id="{9802DF02-D950-76B2-5C59-878E19A08A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B0A76A5-EFFC-40C5-B06B-2AA1436CC41E}" type="slidenum">
              <a:rPr lang="en-US" altLang="en-US" smtClean="0">
                <a:solidFill>
                  <a:srgbClr val="FFCC00"/>
                </a:solidFill>
              </a:rPr>
              <a:pPr/>
              <a:t>5</a:t>
            </a:fld>
            <a:endParaRPr lang="en-US" altLang="en-US">
              <a:solidFill>
                <a:srgbClr val="FFCC00"/>
              </a:solidFill>
            </a:endParaRPr>
          </a:p>
        </p:txBody>
      </p:sp>
      <p:sp>
        <p:nvSpPr>
          <p:cNvPr id="73731" name="Rectangle 1026">
            <a:extLst>
              <a:ext uri="{FF2B5EF4-FFF2-40B4-BE49-F238E27FC236}">
                <a16:creationId xmlns:a16="http://schemas.microsoft.com/office/drawing/2014/main" id="{D5A1D0A4-887D-408A-E697-45085691115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1027">
            <a:extLst>
              <a:ext uri="{FF2B5EF4-FFF2-40B4-BE49-F238E27FC236}">
                <a16:creationId xmlns:a16="http://schemas.microsoft.com/office/drawing/2014/main" id="{AF80ECA3-BF60-2696-EDF0-705EDFC042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>
            <a:extLst>
              <a:ext uri="{FF2B5EF4-FFF2-40B4-BE49-F238E27FC236}">
                <a16:creationId xmlns:a16="http://schemas.microsoft.com/office/drawing/2014/main" id="{A8957240-E767-085B-BBCB-32378CACB1C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AD4E553-F742-440C-B400-189484D1C41C}" type="slidenum">
              <a:rPr lang="en-US" altLang="en-US" smtClean="0">
                <a:solidFill>
                  <a:srgbClr val="FFCC00"/>
                </a:solidFill>
              </a:rPr>
              <a:pPr/>
              <a:t>6</a:t>
            </a:fld>
            <a:endParaRPr lang="en-US" altLang="en-US">
              <a:solidFill>
                <a:srgbClr val="FFCC00"/>
              </a:solidFill>
            </a:endParaRPr>
          </a:p>
        </p:txBody>
      </p:sp>
      <p:sp>
        <p:nvSpPr>
          <p:cNvPr id="75779" name="Rectangle 2">
            <a:extLst>
              <a:ext uri="{FF2B5EF4-FFF2-40B4-BE49-F238E27FC236}">
                <a16:creationId xmlns:a16="http://schemas.microsoft.com/office/drawing/2014/main" id="{0112AC7F-DBEA-0B79-FB0B-A8496008C25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>
            <a:extLst>
              <a:ext uri="{FF2B5EF4-FFF2-40B4-BE49-F238E27FC236}">
                <a16:creationId xmlns:a16="http://schemas.microsoft.com/office/drawing/2014/main" id="{721B5B82-A54C-8939-811B-9918E74B65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>
            <a:extLst>
              <a:ext uri="{FF2B5EF4-FFF2-40B4-BE49-F238E27FC236}">
                <a16:creationId xmlns:a16="http://schemas.microsoft.com/office/drawing/2014/main" id="{E09FA5D6-E875-E41F-7FFF-9753F28A8D8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0DCD033-5E84-461E-99FE-61ABAC0661D3}" type="slidenum">
              <a:rPr lang="en-US" altLang="en-US" smtClean="0">
                <a:solidFill>
                  <a:srgbClr val="FFCC00"/>
                </a:solidFill>
              </a:rPr>
              <a:pPr/>
              <a:t>7</a:t>
            </a:fld>
            <a:endParaRPr lang="en-US" altLang="en-US">
              <a:solidFill>
                <a:srgbClr val="FFCC00"/>
              </a:solidFill>
            </a:endParaRPr>
          </a:p>
        </p:txBody>
      </p:sp>
      <p:sp>
        <p:nvSpPr>
          <p:cNvPr id="77827" name="Rectangle 2">
            <a:extLst>
              <a:ext uri="{FF2B5EF4-FFF2-40B4-BE49-F238E27FC236}">
                <a16:creationId xmlns:a16="http://schemas.microsoft.com/office/drawing/2014/main" id="{DB4AAA86-C07F-7279-17F4-4AC4295F49F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>
            <a:extLst>
              <a:ext uri="{FF2B5EF4-FFF2-40B4-BE49-F238E27FC236}">
                <a16:creationId xmlns:a16="http://schemas.microsoft.com/office/drawing/2014/main" id="{A7E29EB3-C269-DB0F-5211-BAFA1CD75C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>
            <a:extLst>
              <a:ext uri="{FF2B5EF4-FFF2-40B4-BE49-F238E27FC236}">
                <a16:creationId xmlns:a16="http://schemas.microsoft.com/office/drawing/2014/main" id="{8F6A28DB-2CF4-350D-044D-ED135050097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65307D9-4D6A-4BBA-B8AA-2331CF418F54}" type="slidenum">
              <a:rPr lang="en-US" altLang="en-US" smtClean="0">
                <a:solidFill>
                  <a:srgbClr val="FFCC00"/>
                </a:solidFill>
              </a:rPr>
              <a:pPr/>
              <a:t>8</a:t>
            </a:fld>
            <a:endParaRPr lang="en-US" altLang="en-US">
              <a:solidFill>
                <a:srgbClr val="FFCC00"/>
              </a:solidFill>
            </a:endParaRPr>
          </a:p>
        </p:txBody>
      </p:sp>
      <p:sp>
        <p:nvSpPr>
          <p:cNvPr id="79875" name="Rectangle 2">
            <a:extLst>
              <a:ext uri="{FF2B5EF4-FFF2-40B4-BE49-F238E27FC236}">
                <a16:creationId xmlns:a16="http://schemas.microsoft.com/office/drawing/2014/main" id="{3188A886-13CF-731E-85BB-CFB602F14A0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>
            <a:extLst>
              <a:ext uri="{FF2B5EF4-FFF2-40B4-BE49-F238E27FC236}">
                <a16:creationId xmlns:a16="http://schemas.microsoft.com/office/drawing/2014/main" id="{78D47938-88E0-8EF1-AFEE-8E43F9928B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>
            <a:extLst>
              <a:ext uri="{FF2B5EF4-FFF2-40B4-BE49-F238E27FC236}">
                <a16:creationId xmlns:a16="http://schemas.microsoft.com/office/drawing/2014/main" id="{56C05660-2AA2-87AB-77CB-781884872B7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185242B-4D6B-462C-87BF-89FAFB651E7D}" type="slidenum">
              <a:rPr lang="en-US" altLang="en-US" smtClean="0">
                <a:solidFill>
                  <a:srgbClr val="FFCC00"/>
                </a:solidFill>
              </a:rPr>
              <a:pPr/>
              <a:t>9</a:t>
            </a:fld>
            <a:endParaRPr lang="en-US" altLang="en-US">
              <a:solidFill>
                <a:srgbClr val="FFCC00"/>
              </a:solidFill>
            </a:endParaRPr>
          </a:p>
        </p:txBody>
      </p:sp>
      <p:sp>
        <p:nvSpPr>
          <p:cNvPr id="81923" name="Rectangle 2">
            <a:extLst>
              <a:ext uri="{FF2B5EF4-FFF2-40B4-BE49-F238E27FC236}">
                <a16:creationId xmlns:a16="http://schemas.microsoft.com/office/drawing/2014/main" id="{56D054E6-E7FE-7349-F410-E817BEE81F1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>
            <a:extLst>
              <a:ext uri="{FF2B5EF4-FFF2-40B4-BE49-F238E27FC236}">
                <a16:creationId xmlns:a16="http://schemas.microsoft.com/office/drawing/2014/main" id="{F5AD2383-2715-A5D0-7981-86DC9041F6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>
            <a:extLst>
              <a:ext uri="{FF2B5EF4-FFF2-40B4-BE49-F238E27FC236}">
                <a16:creationId xmlns:a16="http://schemas.microsoft.com/office/drawing/2014/main" id="{B350962F-CBD1-9ACE-FC9D-364E4D6F87B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92A103D-DC9E-44A0-847E-B82D387CB171}" type="slidenum">
              <a:rPr lang="en-US" altLang="en-US" smtClean="0">
                <a:solidFill>
                  <a:srgbClr val="FFCC00"/>
                </a:solidFill>
              </a:rPr>
              <a:pPr/>
              <a:t>10</a:t>
            </a:fld>
            <a:endParaRPr lang="en-US" altLang="en-US">
              <a:solidFill>
                <a:srgbClr val="FFCC00"/>
              </a:solidFill>
            </a:endParaRPr>
          </a:p>
        </p:txBody>
      </p:sp>
      <p:sp>
        <p:nvSpPr>
          <p:cNvPr id="83971" name="Rectangle 2">
            <a:extLst>
              <a:ext uri="{FF2B5EF4-FFF2-40B4-BE49-F238E27FC236}">
                <a16:creationId xmlns:a16="http://schemas.microsoft.com/office/drawing/2014/main" id="{FCB0F14B-2A64-5BDA-1CC0-E54C96CDAF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>
            <a:extLst>
              <a:ext uri="{FF2B5EF4-FFF2-40B4-BE49-F238E27FC236}">
                <a16:creationId xmlns:a16="http://schemas.microsoft.com/office/drawing/2014/main" id="{89BF5A04-4538-CD84-A75D-8249B752EF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A4C0C399-4900-77BE-2267-64F1901D0441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600200" cy="6856413"/>
            <a:chOff x="0" y="0"/>
            <a:chExt cx="1008" cy="4319"/>
          </a:xfrm>
        </p:grpSpPr>
        <p:sp>
          <p:nvSpPr>
            <p:cNvPr id="3" name="Rectangle 3">
              <a:extLst>
                <a:ext uri="{FF2B5EF4-FFF2-40B4-BE49-F238E27FC236}">
                  <a16:creationId xmlns:a16="http://schemas.microsoft.com/office/drawing/2014/main" id="{FA96F77D-1A40-468E-DF13-8B235C8424FD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0" y="0"/>
              <a:ext cx="1008" cy="43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4" name="Group 4">
              <a:extLst>
                <a:ext uri="{FF2B5EF4-FFF2-40B4-BE49-F238E27FC236}">
                  <a16:creationId xmlns:a16="http://schemas.microsoft.com/office/drawing/2014/main" id="{4BA777B6-A24F-31EE-6FB5-0BF39711486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4" y="336"/>
              <a:ext cx="745" cy="3497"/>
              <a:chOff x="124" y="336"/>
              <a:chExt cx="745" cy="3497"/>
            </a:xfrm>
          </p:grpSpPr>
          <p:sp>
            <p:nvSpPr>
              <p:cNvPr id="5" name="Freeform 5">
                <a:extLst>
                  <a:ext uri="{FF2B5EF4-FFF2-40B4-BE49-F238E27FC236}">
                    <a16:creationId xmlns:a16="http://schemas.microsoft.com/office/drawing/2014/main" id="{A8238760-18E7-79DE-0AF1-72E2782C538E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187" y="336"/>
                <a:ext cx="609" cy="1357"/>
              </a:xfrm>
              <a:custGeom>
                <a:avLst/>
                <a:gdLst>
                  <a:gd name="T0" fmla="*/ 498 w 609"/>
                  <a:gd name="T1" fmla="*/ 1356 h 1357"/>
                  <a:gd name="T2" fmla="*/ 539 w 609"/>
                  <a:gd name="T3" fmla="*/ 1287 h 1357"/>
                  <a:gd name="T4" fmla="*/ 574 w 609"/>
                  <a:gd name="T5" fmla="*/ 1226 h 1357"/>
                  <a:gd name="T6" fmla="*/ 595 w 609"/>
                  <a:gd name="T7" fmla="*/ 1163 h 1357"/>
                  <a:gd name="T8" fmla="*/ 608 w 609"/>
                  <a:gd name="T9" fmla="*/ 1090 h 1357"/>
                  <a:gd name="T10" fmla="*/ 604 w 609"/>
                  <a:gd name="T11" fmla="*/ 1017 h 1357"/>
                  <a:gd name="T12" fmla="*/ 588 w 609"/>
                  <a:gd name="T13" fmla="*/ 960 h 1357"/>
                  <a:gd name="T14" fmla="*/ 551 w 609"/>
                  <a:gd name="T15" fmla="*/ 881 h 1357"/>
                  <a:gd name="T16" fmla="*/ 524 w 609"/>
                  <a:gd name="T17" fmla="*/ 835 h 1357"/>
                  <a:gd name="T18" fmla="*/ 498 w 609"/>
                  <a:gd name="T19" fmla="*/ 791 h 1357"/>
                  <a:gd name="T20" fmla="*/ 461 w 609"/>
                  <a:gd name="T21" fmla="*/ 740 h 1357"/>
                  <a:gd name="T22" fmla="*/ 434 w 609"/>
                  <a:gd name="T23" fmla="*/ 673 h 1357"/>
                  <a:gd name="T24" fmla="*/ 422 w 609"/>
                  <a:gd name="T25" fmla="*/ 587 h 1357"/>
                  <a:gd name="T26" fmla="*/ 422 w 609"/>
                  <a:gd name="T27" fmla="*/ 497 h 1357"/>
                  <a:gd name="T28" fmla="*/ 437 w 609"/>
                  <a:gd name="T29" fmla="*/ 406 h 1357"/>
                  <a:gd name="T30" fmla="*/ 415 w 609"/>
                  <a:gd name="T31" fmla="*/ 339 h 1357"/>
                  <a:gd name="T32" fmla="*/ 408 w 609"/>
                  <a:gd name="T33" fmla="*/ 441 h 1357"/>
                  <a:gd name="T34" fmla="*/ 370 w 609"/>
                  <a:gd name="T35" fmla="*/ 552 h 1357"/>
                  <a:gd name="T36" fmla="*/ 370 w 609"/>
                  <a:gd name="T37" fmla="*/ 644 h 1357"/>
                  <a:gd name="T38" fmla="*/ 346 w 609"/>
                  <a:gd name="T39" fmla="*/ 587 h 1357"/>
                  <a:gd name="T40" fmla="*/ 339 w 609"/>
                  <a:gd name="T41" fmla="*/ 520 h 1357"/>
                  <a:gd name="T42" fmla="*/ 339 w 609"/>
                  <a:gd name="T43" fmla="*/ 441 h 1357"/>
                  <a:gd name="T44" fmla="*/ 305 w 609"/>
                  <a:gd name="T45" fmla="*/ 485 h 1357"/>
                  <a:gd name="T46" fmla="*/ 287 w 609"/>
                  <a:gd name="T47" fmla="*/ 552 h 1357"/>
                  <a:gd name="T48" fmla="*/ 279 w 609"/>
                  <a:gd name="T49" fmla="*/ 627 h 1357"/>
                  <a:gd name="T50" fmla="*/ 270 w 609"/>
                  <a:gd name="T51" fmla="*/ 678 h 1357"/>
                  <a:gd name="T52" fmla="*/ 256 w 609"/>
                  <a:gd name="T53" fmla="*/ 627 h 1357"/>
                  <a:gd name="T54" fmla="*/ 234 w 609"/>
                  <a:gd name="T55" fmla="*/ 565 h 1357"/>
                  <a:gd name="T56" fmla="*/ 234 w 609"/>
                  <a:gd name="T57" fmla="*/ 485 h 1357"/>
                  <a:gd name="T58" fmla="*/ 241 w 609"/>
                  <a:gd name="T59" fmla="*/ 406 h 1357"/>
                  <a:gd name="T60" fmla="*/ 263 w 609"/>
                  <a:gd name="T61" fmla="*/ 316 h 1357"/>
                  <a:gd name="T62" fmla="*/ 287 w 609"/>
                  <a:gd name="T63" fmla="*/ 259 h 1357"/>
                  <a:gd name="T64" fmla="*/ 309 w 609"/>
                  <a:gd name="T65" fmla="*/ 192 h 1357"/>
                  <a:gd name="T66" fmla="*/ 316 w 609"/>
                  <a:gd name="T67" fmla="*/ 146 h 1357"/>
                  <a:gd name="T68" fmla="*/ 298 w 609"/>
                  <a:gd name="T69" fmla="*/ 90 h 1357"/>
                  <a:gd name="T70" fmla="*/ 256 w 609"/>
                  <a:gd name="T71" fmla="*/ 0 h 1357"/>
                  <a:gd name="T72" fmla="*/ 249 w 609"/>
                  <a:gd name="T73" fmla="*/ 33 h 1357"/>
                  <a:gd name="T74" fmla="*/ 237 w 609"/>
                  <a:gd name="T75" fmla="*/ 106 h 1357"/>
                  <a:gd name="T76" fmla="*/ 207 w 609"/>
                  <a:gd name="T77" fmla="*/ 158 h 1357"/>
                  <a:gd name="T78" fmla="*/ 158 w 609"/>
                  <a:gd name="T79" fmla="*/ 215 h 1357"/>
                  <a:gd name="T80" fmla="*/ 87 w 609"/>
                  <a:gd name="T81" fmla="*/ 334 h 1357"/>
                  <a:gd name="T82" fmla="*/ 45 w 609"/>
                  <a:gd name="T83" fmla="*/ 429 h 1357"/>
                  <a:gd name="T84" fmla="*/ 14 w 609"/>
                  <a:gd name="T85" fmla="*/ 514 h 1357"/>
                  <a:gd name="T86" fmla="*/ 0 w 609"/>
                  <a:gd name="T87" fmla="*/ 598 h 1357"/>
                  <a:gd name="T88" fmla="*/ 0 w 609"/>
                  <a:gd name="T89" fmla="*/ 688 h 1357"/>
                  <a:gd name="T90" fmla="*/ 14 w 609"/>
                  <a:gd name="T91" fmla="*/ 803 h 1357"/>
                  <a:gd name="T92" fmla="*/ 40 w 609"/>
                  <a:gd name="T93" fmla="*/ 904 h 1357"/>
                  <a:gd name="T94" fmla="*/ 83 w 609"/>
                  <a:gd name="T95" fmla="*/ 982 h 1357"/>
                  <a:gd name="T96" fmla="*/ 79 w 609"/>
                  <a:gd name="T97" fmla="*/ 1027 h 1357"/>
                  <a:gd name="T98" fmla="*/ 71 w 609"/>
                  <a:gd name="T99" fmla="*/ 1096 h 1357"/>
                  <a:gd name="T100" fmla="*/ 68 w 609"/>
                  <a:gd name="T101" fmla="*/ 1163 h 1357"/>
                  <a:gd name="T102" fmla="*/ 79 w 609"/>
                  <a:gd name="T103" fmla="*/ 1215 h 1357"/>
                  <a:gd name="T104" fmla="*/ 105 w 609"/>
                  <a:gd name="T105" fmla="*/ 1265 h 1357"/>
                  <a:gd name="T106" fmla="*/ 132 w 609"/>
                  <a:gd name="T107" fmla="*/ 1310 h 1357"/>
                  <a:gd name="T108" fmla="*/ 170 w 609"/>
                  <a:gd name="T109" fmla="*/ 1349 h 1357"/>
                  <a:gd name="T110" fmla="*/ 270 w 609"/>
                  <a:gd name="T111" fmla="*/ 1339 h 1357"/>
                  <a:gd name="T112" fmla="*/ 385 w 609"/>
                  <a:gd name="T113" fmla="*/ 1345 h 1357"/>
                  <a:gd name="T114" fmla="*/ 498 w 609"/>
                  <a:gd name="T115" fmla="*/ 1356 h 1357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609" h="1357">
                    <a:moveTo>
                      <a:pt x="498" y="1356"/>
                    </a:moveTo>
                    <a:lnTo>
                      <a:pt x="539" y="1287"/>
                    </a:lnTo>
                    <a:lnTo>
                      <a:pt x="574" y="1226"/>
                    </a:lnTo>
                    <a:lnTo>
                      <a:pt x="595" y="1163"/>
                    </a:lnTo>
                    <a:lnTo>
                      <a:pt x="608" y="1090"/>
                    </a:lnTo>
                    <a:lnTo>
                      <a:pt x="604" y="1017"/>
                    </a:lnTo>
                    <a:lnTo>
                      <a:pt x="588" y="960"/>
                    </a:lnTo>
                    <a:lnTo>
                      <a:pt x="551" y="881"/>
                    </a:lnTo>
                    <a:lnTo>
                      <a:pt x="524" y="835"/>
                    </a:lnTo>
                    <a:lnTo>
                      <a:pt x="498" y="791"/>
                    </a:lnTo>
                    <a:lnTo>
                      <a:pt x="461" y="740"/>
                    </a:lnTo>
                    <a:lnTo>
                      <a:pt x="434" y="673"/>
                    </a:lnTo>
                    <a:lnTo>
                      <a:pt x="422" y="587"/>
                    </a:lnTo>
                    <a:lnTo>
                      <a:pt x="422" y="497"/>
                    </a:lnTo>
                    <a:lnTo>
                      <a:pt x="437" y="406"/>
                    </a:lnTo>
                    <a:lnTo>
                      <a:pt x="415" y="339"/>
                    </a:lnTo>
                    <a:lnTo>
                      <a:pt x="408" y="441"/>
                    </a:lnTo>
                    <a:lnTo>
                      <a:pt x="370" y="552"/>
                    </a:lnTo>
                    <a:lnTo>
                      <a:pt x="370" y="644"/>
                    </a:lnTo>
                    <a:lnTo>
                      <a:pt x="346" y="587"/>
                    </a:lnTo>
                    <a:lnTo>
                      <a:pt x="339" y="520"/>
                    </a:lnTo>
                    <a:lnTo>
                      <a:pt x="339" y="441"/>
                    </a:lnTo>
                    <a:lnTo>
                      <a:pt x="305" y="485"/>
                    </a:lnTo>
                    <a:lnTo>
                      <a:pt x="287" y="552"/>
                    </a:lnTo>
                    <a:lnTo>
                      <a:pt x="279" y="627"/>
                    </a:lnTo>
                    <a:lnTo>
                      <a:pt x="270" y="678"/>
                    </a:lnTo>
                    <a:lnTo>
                      <a:pt x="256" y="627"/>
                    </a:lnTo>
                    <a:lnTo>
                      <a:pt x="234" y="565"/>
                    </a:lnTo>
                    <a:lnTo>
                      <a:pt x="234" y="485"/>
                    </a:lnTo>
                    <a:lnTo>
                      <a:pt x="241" y="406"/>
                    </a:lnTo>
                    <a:lnTo>
                      <a:pt x="263" y="316"/>
                    </a:lnTo>
                    <a:lnTo>
                      <a:pt x="287" y="259"/>
                    </a:lnTo>
                    <a:lnTo>
                      <a:pt x="309" y="192"/>
                    </a:lnTo>
                    <a:lnTo>
                      <a:pt x="316" y="146"/>
                    </a:lnTo>
                    <a:lnTo>
                      <a:pt x="298" y="90"/>
                    </a:lnTo>
                    <a:lnTo>
                      <a:pt x="256" y="0"/>
                    </a:lnTo>
                    <a:lnTo>
                      <a:pt x="249" y="33"/>
                    </a:lnTo>
                    <a:lnTo>
                      <a:pt x="237" y="106"/>
                    </a:lnTo>
                    <a:lnTo>
                      <a:pt x="207" y="158"/>
                    </a:lnTo>
                    <a:lnTo>
                      <a:pt x="158" y="215"/>
                    </a:lnTo>
                    <a:lnTo>
                      <a:pt x="87" y="334"/>
                    </a:lnTo>
                    <a:lnTo>
                      <a:pt x="45" y="429"/>
                    </a:lnTo>
                    <a:lnTo>
                      <a:pt x="14" y="514"/>
                    </a:lnTo>
                    <a:lnTo>
                      <a:pt x="0" y="598"/>
                    </a:lnTo>
                    <a:lnTo>
                      <a:pt x="0" y="688"/>
                    </a:lnTo>
                    <a:lnTo>
                      <a:pt x="14" y="803"/>
                    </a:lnTo>
                    <a:lnTo>
                      <a:pt x="40" y="904"/>
                    </a:lnTo>
                    <a:lnTo>
                      <a:pt x="83" y="982"/>
                    </a:lnTo>
                    <a:lnTo>
                      <a:pt x="79" y="1027"/>
                    </a:lnTo>
                    <a:lnTo>
                      <a:pt x="71" y="1096"/>
                    </a:lnTo>
                    <a:lnTo>
                      <a:pt x="68" y="1163"/>
                    </a:lnTo>
                    <a:lnTo>
                      <a:pt x="79" y="1215"/>
                    </a:lnTo>
                    <a:lnTo>
                      <a:pt x="105" y="1265"/>
                    </a:lnTo>
                    <a:lnTo>
                      <a:pt x="132" y="1310"/>
                    </a:lnTo>
                    <a:lnTo>
                      <a:pt x="170" y="1349"/>
                    </a:lnTo>
                    <a:lnTo>
                      <a:pt x="270" y="1339"/>
                    </a:lnTo>
                    <a:lnTo>
                      <a:pt x="385" y="1345"/>
                    </a:lnTo>
                    <a:lnTo>
                      <a:pt x="498" y="1356"/>
                    </a:lnTo>
                  </a:path>
                </a:pathLst>
              </a:custGeom>
              <a:gradFill rotWithShape="0">
                <a:gsLst>
                  <a:gs pos="0">
                    <a:srgbClr val="4D0808"/>
                  </a:gs>
                  <a:gs pos="30000">
                    <a:srgbClr val="FF0300"/>
                  </a:gs>
                  <a:gs pos="55000">
                    <a:srgbClr val="FF7A00"/>
                  </a:gs>
                  <a:gs pos="100000">
                    <a:srgbClr val="FFF2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" name="Freeform 6">
                <a:extLst>
                  <a:ext uri="{FF2B5EF4-FFF2-40B4-BE49-F238E27FC236}">
                    <a16:creationId xmlns:a16="http://schemas.microsoft.com/office/drawing/2014/main" id="{6EAC7CF6-9796-75FB-172E-195B940F7530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283" y="952"/>
                <a:ext cx="338" cy="710"/>
              </a:xfrm>
              <a:custGeom>
                <a:avLst/>
                <a:gdLst>
                  <a:gd name="T0" fmla="*/ 38 w 338"/>
                  <a:gd name="T1" fmla="*/ 0 h 710"/>
                  <a:gd name="T2" fmla="*/ 30 w 338"/>
                  <a:gd name="T3" fmla="*/ 69 h 710"/>
                  <a:gd name="T4" fmla="*/ 13 w 338"/>
                  <a:gd name="T5" fmla="*/ 122 h 710"/>
                  <a:gd name="T6" fmla="*/ 1 w 338"/>
                  <a:gd name="T7" fmla="*/ 181 h 710"/>
                  <a:gd name="T8" fmla="*/ 0 w 338"/>
                  <a:gd name="T9" fmla="*/ 239 h 710"/>
                  <a:gd name="T10" fmla="*/ 14 w 338"/>
                  <a:gd name="T11" fmla="*/ 284 h 710"/>
                  <a:gd name="T12" fmla="*/ 46 w 338"/>
                  <a:gd name="T13" fmla="*/ 335 h 710"/>
                  <a:gd name="T14" fmla="*/ 71 w 338"/>
                  <a:gd name="T15" fmla="*/ 373 h 710"/>
                  <a:gd name="T16" fmla="*/ 84 w 338"/>
                  <a:gd name="T17" fmla="*/ 415 h 710"/>
                  <a:gd name="T18" fmla="*/ 78 w 338"/>
                  <a:gd name="T19" fmla="*/ 466 h 710"/>
                  <a:gd name="T20" fmla="*/ 72 w 338"/>
                  <a:gd name="T21" fmla="*/ 508 h 710"/>
                  <a:gd name="T22" fmla="*/ 71 w 338"/>
                  <a:gd name="T23" fmla="*/ 574 h 710"/>
                  <a:gd name="T24" fmla="*/ 84 w 338"/>
                  <a:gd name="T25" fmla="*/ 628 h 710"/>
                  <a:gd name="T26" fmla="*/ 108 w 338"/>
                  <a:gd name="T27" fmla="*/ 670 h 710"/>
                  <a:gd name="T28" fmla="*/ 151 w 338"/>
                  <a:gd name="T29" fmla="*/ 709 h 710"/>
                  <a:gd name="T30" fmla="*/ 286 w 338"/>
                  <a:gd name="T31" fmla="*/ 709 h 710"/>
                  <a:gd name="T32" fmla="*/ 306 w 338"/>
                  <a:gd name="T33" fmla="*/ 670 h 710"/>
                  <a:gd name="T34" fmla="*/ 324 w 338"/>
                  <a:gd name="T35" fmla="*/ 634 h 710"/>
                  <a:gd name="T36" fmla="*/ 337 w 338"/>
                  <a:gd name="T37" fmla="*/ 567 h 710"/>
                  <a:gd name="T38" fmla="*/ 337 w 338"/>
                  <a:gd name="T39" fmla="*/ 505 h 710"/>
                  <a:gd name="T40" fmla="*/ 326 w 338"/>
                  <a:gd name="T41" fmla="*/ 445 h 710"/>
                  <a:gd name="T42" fmla="*/ 310 w 338"/>
                  <a:gd name="T43" fmla="*/ 392 h 710"/>
                  <a:gd name="T44" fmla="*/ 285 w 338"/>
                  <a:gd name="T45" fmla="*/ 342 h 710"/>
                  <a:gd name="T46" fmla="*/ 252 w 338"/>
                  <a:gd name="T47" fmla="*/ 302 h 710"/>
                  <a:gd name="T48" fmla="*/ 204 w 338"/>
                  <a:gd name="T49" fmla="*/ 272 h 710"/>
                  <a:gd name="T50" fmla="*/ 167 w 338"/>
                  <a:gd name="T51" fmla="*/ 242 h 710"/>
                  <a:gd name="T52" fmla="*/ 138 w 338"/>
                  <a:gd name="T53" fmla="*/ 207 h 710"/>
                  <a:gd name="T54" fmla="*/ 105 w 338"/>
                  <a:gd name="T55" fmla="*/ 169 h 710"/>
                  <a:gd name="T56" fmla="*/ 84 w 338"/>
                  <a:gd name="T57" fmla="*/ 105 h 710"/>
                  <a:gd name="T58" fmla="*/ 57 w 338"/>
                  <a:gd name="T59" fmla="*/ 57 h 710"/>
                  <a:gd name="T60" fmla="*/ 38 w 338"/>
                  <a:gd name="T61" fmla="*/ 0 h 71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338" h="710">
                    <a:moveTo>
                      <a:pt x="38" y="0"/>
                    </a:moveTo>
                    <a:lnTo>
                      <a:pt x="30" y="69"/>
                    </a:lnTo>
                    <a:lnTo>
                      <a:pt x="13" y="122"/>
                    </a:lnTo>
                    <a:lnTo>
                      <a:pt x="1" y="181"/>
                    </a:lnTo>
                    <a:lnTo>
                      <a:pt x="0" y="239"/>
                    </a:lnTo>
                    <a:lnTo>
                      <a:pt x="14" y="284"/>
                    </a:lnTo>
                    <a:lnTo>
                      <a:pt x="46" y="335"/>
                    </a:lnTo>
                    <a:lnTo>
                      <a:pt x="71" y="373"/>
                    </a:lnTo>
                    <a:lnTo>
                      <a:pt x="84" y="415"/>
                    </a:lnTo>
                    <a:lnTo>
                      <a:pt x="78" y="466"/>
                    </a:lnTo>
                    <a:lnTo>
                      <a:pt x="72" y="508"/>
                    </a:lnTo>
                    <a:lnTo>
                      <a:pt x="71" y="574"/>
                    </a:lnTo>
                    <a:lnTo>
                      <a:pt x="84" y="628"/>
                    </a:lnTo>
                    <a:lnTo>
                      <a:pt x="108" y="670"/>
                    </a:lnTo>
                    <a:lnTo>
                      <a:pt x="151" y="709"/>
                    </a:lnTo>
                    <a:lnTo>
                      <a:pt x="286" y="709"/>
                    </a:lnTo>
                    <a:lnTo>
                      <a:pt x="306" y="670"/>
                    </a:lnTo>
                    <a:lnTo>
                      <a:pt x="324" y="634"/>
                    </a:lnTo>
                    <a:lnTo>
                      <a:pt x="337" y="567"/>
                    </a:lnTo>
                    <a:lnTo>
                      <a:pt x="337" y="505"/>
                    </a:lnTo>
                    <a:lnTo>
                      <a:pt x="326" y="445"/>
                    </a:lnTo>
                    <a:lnTo>
                      <a:pt x="310" y="392"/>
                    </a:lnTo>
                    <a:lnTo>
                      <a:pt x="285" y="342"/>
                    </a:lnTo>
                    <a:lnTo>
                      <a:pt x="252" y="302"/>
                    </a:lnTo>
                    <a:lnTo>
                      <a:pt x="204" y="272"/>
                    </a:lnTo>
                    <a:lnTo>
                      <a:pt x="167" y="242"/>
                    </a:lnTo>
                    <a:lnTo>
                      <a:pt x="138" y="207"/>
                    </a:lnTo>
                    <a:lnTo>
                      <a:pt x="105" y="169"/>
                    </a:lnTo>
                    <a:lnTo>
                      <a:pt x="84" y="105"/>
                    </a:lnTo>
                    <a:lnTo>
                      <a:pt x="57" y="57"/>
                    </a:lnTo>
                    <a:lnTo>
                      <a:pt x="38" y="0"/>
                    </a:lnTo>
                  </a:path>
                </a:pathLst>
              </a:custGeom>
              <a:gradFill rotWithShape="0">
                <a:gsLst>
                  <a:gs pos="0">
                    <a:srgbClr val="4D0808"/>
                  </a:gs>
                  <a:gs pos="30000">
                    <a:srgbClr val="FF0300"/>
                  </a:gs>
                  <a:gs pos="55000">
                    <a:srgbClr val="FF7A00"/>
                  </a:gs>
                  <a:gs pos="100000">
                    <a:srgbClr val="FFF2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7" name="Group 7">
                <a:extLst>
                  <a:ext uri="{FF2B5EF4-FFF2-40B4-BE49-F238E27FC236}">
                    <a16:creationId xmlns:a16="http://schemas.microsoft.com/office/drawing/2014/main" id="{EF20AB96-8135-D477-784C-7448D30B166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4" y="1627"/>
                <a:ext cx="745" cy="2206"/>
                <a:chOff x="124" y="1627"/>
                <a:chExt cx="745" cy="2206"/>
              </a:xfrm>
            </p:grpSpPr>
            <p:sp>
              <p:nvSpPr>
                <p:cNvPr id="8" name="Freeform 8">
                  <a:extLst>
                    <a:ext uri="{FF2B5EF4-FFF2-40B4-BE49-F238E27FC236}">
                      <a16:creationId xmlns:a16="http://schemas.microsoft.com/office/drawing/2014/main" id="{13EB94BC-5257-F914-823B-5B27FB8B64A6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347" y="2415"/>
                  <a:ext cx="356" cy="1418"/>
                </a:xfrm>
                <a:custGeom>
                  <a:avLst/>
                  <a:gdLst>
                    <a:gd name="T0" fmla="*/ 0 w 356"/>
                    <a:gd name="T1" fmla="*/ 0 h 1418"/>
                    <a:gd name="T2" fmla="*/ 71 w 356"/>
                    <a:gd name="T3" fmla="*/ 978 h 1418"/>
                    <a:gd name="T4" fmla="*/ 85 w 356"/>
                    <a:gd name="T5" fmla="*/ 1123 h 1418"/>
                    <a:gd name="T6" fmla="*/ 107 w 356"/>
                    <a:gd name="T7" fmla="*/ 1254 h 1418"/>
                    <a:gd name="T8" fmla="*/ 143 w 356"/>
                    <a:gd name="T9" fmla="*/ 1417 h 1418"/>
                    <a:gd name="T10" fmla="*/ 214 w 356"/>
                    <a:gd name="T11" fmla="*/ 1417 h 1418"/>
                    <a:gd name="T12" fmla="*/ 240 w 356"/>
                    <a:gd name="T13" fmla="*/ 1263 h 1418"/>
                    <a:gd name="T14" fmla="*/ 259 w 356"/>
                    <a:gd name="T15" fmla="*/ 1132 h 1418"/>
                    <a:gd name="T16" fmla="*/ 270 w 356"/>
                    <a:gd name="T17" fmla="*/ 984 h 1418"/>
                    <a:gd name="T18" fmla="*/ 355 w 356"/>
                    <a:gd name="T19" fmla="*/ 0 h 1418"/>
                    <a:gd name="T20" fmla="*/ 0 w 356"/>
                    <a:gd name="T21" fmla="*/ 0 h 141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56" h="1418">
                      <a:moveTo>
                        <a:pt x="0" y="0"/>
                      </a:moveTo>
                      <a:lnTo>
                        <a:pt x="71" y="978"/>
                      </a:lnTo>
                      <a:lnTo>
                        <a:pt x="85" y="1123"/>
                      </a:lnTo>
                      <a:lnTo>
                        <a:pt x="107" y="1254"/>
                      </a:lnTo>
                      <a:lnTo>
                        <a:pt x="143" y="1417"/>
                      </a:lnTo>
                      <a:lnTo>
                        <a:pt x="214" y="1417"/>
                      </a:lnTo>
                      <a:lnTo>
                        <a:pt x="240" y="1263"/>
                      </a:lnTo>
                      <a:lnTo>
                        <a:pt x="259" y="1132"/>
                      </a:lnTo>
                      <a:lnTo>
                        <a:pt x="270" y="984"/>
                      </a:lnTo>
                      <a:lnTo>
                        <a:pt x="355" y="0"/>
                      </a:lnTo>
                      <a:lnTo>
                        <a:pt x="0" y="0"/>
                      </a:lnTo>
                    </a:path>
                  </a:pathLst>
                </a:custGeom>
                <a:gradFill rotWithShape="0">
                  <a:gsLst>
                    <a:gs pos="0">
                      <a:srgbClr val="E6DCAC"/>
                    </a:gs>
                    <a:gs pos="12000">
                      <a:srgbClr val="E6D78A"/>
                    </a:gs>
                    <a:gs pos="30000">
                      <a:srgbClr val="C7AC4C"/>
                    </a:gs>
                    <a:gs pos="45000">
                      <a:srgbClr val="E6D78A"/>
                    </a:gs>
                    <a:gs pos="77000">
                      <a:srgbClr val="C7AC4C"/>
                    </a:gs>
                    <a:gs pos="100000">
                      <a:srgbClr val="E6DCAC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" name="Freeform 9">
                  <a:extLst>
                    <a:ext uri="{FF2B5EF4-FFF2-40B4-BE49-F238E27FC236}">
                      <a16:creationId xmlns:a16="http://schemas.microsoft.com/office/drawing/2014/main" id="{9DA2EAAB-09A9-4CCD-E342-C8289FE3C357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144" y="1627"/>
                  <a:ext cx="725" cy="851"/>
                </a:xfrm>
                <a:custGeom>
                  <a:avLst/>
                  <a:gdLst>
                    <a:gd name="T0" fmla="*/ 61 w 725"/>
                    <a:gd name="T1" fmla="*/ 122 h 851"/>
                    <a:gd name="T2" fmla="*/ 51 w 725"/>
                    <a:gd name="T3" fmla="*/ 169 h 851"/>
                    <a:gd name="T4" fmla="*/ 69 w 725"/>
                    <a:gd name="T5" fmla="*/ 232 h 851"/>
                    <a:gd name="T6" fmla="*/ 28 w 725"/>
                    <a:gd name="T7" fmla="*/ 258 h 851"/>
                    <a:gd name="T8" fmla="*/ 28 w 725"/>
                    <a:gd name="T9" fmla="*/ 316 h 851"/>
                    <a:gd name="T10" fmla="*/ 51 w 725"/>
                    <a:gd name="T11" fmla="*/ 343 h 851"/>
                    <a:gd name="T12" fmla="*/ 69 w 725"/>
                    <a:gd name="T13" fmla="*/ 389 h 851"/>
                    <a:gd name="T14" fmla="*/ 61 w 725"/>
                    <a:gd name="T15" fmla="*/ 438 h 851"/>
                    <a:gd name="T16" fmla="*/ 40 w 725"/>
                    <a:gd name="T17" fmla="*/ 478 h 851"/>
                    <a:gd name="T18" fmla="*/ 15 w 725"/>
                    <a:gd name="T19" fmla="*/ 516 h 851"/>
                    <a:gd name="T20" fmla="*/ 4 w 725"/>
                    <a:gd name="T21" fmla="*/ 563 h 851"/>
                    <a:gd name="T22" fmla="*/ 0 w 725"/>
                    <a:gd name="T23" fmla="*/ 616 h 851"/>
                    <a:gd name="T24" fmla="*/ 4 w 725"/>
                    <a:gd name="T25" fmla="*/ 679 h 851"/>
                    <a:gd name="T26" fmla="*/ 30 w 725"/>
                    <a:gd name="T27" fmla="*/ 724 h 851"/>
                    <a:gd name="T28" fmla="*/ 76 w 725"/>
                    <a:gd name="T29" fmla="*/ 771 h 851"/>
                    <a:gd name="T30" fmla="*/ 161 w 725"/>
                    <a:gd name="T31" fmla="*/ 837 h 851"/>
                    <a:gd name="T32" fmla="*/ 377 w 725"/>
                    <a:gd name="T33" fmla="*/ 850 h 851"/>
                    <a:gd name="T34" fmla="*/ 576 w 725"/>
                    <a:gd name="T35" fmla="*/ 836 h 851"/>
                    <a:gd name="T36" fmla="*/ 644 w 725"/>
                    <a:gd name="T37" fmla="*/ 780 h 851"/>
                    <a:gd name="T38" fmla="*/ 683 w 725"/>
                    <a:gd name="T39" fmla="*/ 744 h 851"/>
                    <a:gd name="T40" fmla="*/ 711 w 725"/>
                    <a:gd name="T41" fmla="*/ 698 h 851"/>
                    <a:gd name="T42" fmla="*/ 724 w 725"/>
                    <a:gd name="T43" fmla="*/ 639 h 851"/>
                    <a:gd name="T44" fmla="*/ 713 w 725"/>
                    <a:gd name="T45" fmla="*/ 539 h 851"/>
                    <a:gd name="T46" fmla="*/ 693 w 725"/>
                    <a:gd name="T47" fmla="*/ 497 h 851"/>
                    <a:gd name="T48" fmla="*/ 662 w 725"/>
                    <a:gd name="T49" fmla="*/ 443 h 851"/>
                    <a:gd name="T50" fmla="*/ 654 w 725"/>
                    <a:gd name="T51" fmla="*/ 389 h 851"/>
                    <a:gd name="T52" fmla="*/ 675 w 725"/>
                    <a:gd name="T53" fmla="*/ 343 h 851"/>
                    <a:gd name="T54" fmla="*/ 690 w 725"/>
                    <a:gd name="T55" fmla="*/ 307 h 851"/>
                    <a:gd name="T56" fmla="*/ 690 w 725"/>
                    <a:gd name="T57" fmla="*/ 254 h 851"/>
                    <a:gd name="T58" fmla="*/ 649 w 725"/>
                    <a:gd name="T59" fmla="*/ 232 h 851"/>
                    <a:gd name="T60" fmla="*/ 671 w 725"/>
                    <a:gd name="T61" fmla="*/ 138 h 851"/>
                    <a:gd name="T62" fmla="*/ 635 w 725"/>
                    <a:gd name="T63" fmla="*/ 92 h 851"/>
                    <a:gd name="T64" fmla="*/ 601 w 725"/>
                    <a:gd name="T65" fmla="*/ 57 h 851"/>
                    <a:gd name="T66" fmla="*/ 562 w 725"/>
                    <a:gd name="T67" fmla="*/ 38 h 851"/>
                    <a:gd name="T68" fmla="*/ 517 w 725"/>
                    <a:gd name="T69" fmla="*/ 22 h 851"/>
                    <a:gd name="T70" fmla="*/ 460 w 725"/>
                    <a:gd name="T71" fmla="*/ 7 h 851"/>
                    <a:gd name="T72" fmla="*/ 378 w 725"/>
                    <a:gd name="T73" fmla="*/ 0 h 851"/>
                    <a:gd name="T74" fmla="*/ 297 w 725"/>
                    <a:gd name="T75" fmla="*/ 0 h 851"/>
                    <a:gd name="T76" fmla="*/ 226 w 725"/>
                    <a:gd name="T77" fmla="*/ 15 h 851"/>
                    <a:gd name="T78" fmla="*/ 158 w 725"/>
                    <a:gd name="T79" fmla="*/ 38 h 851"/>
                    <a:gd name="T80" fmla="*/ 99 w 725"/>
                    <a:gd name="T81" fmla="*/ 69 h 851"/>
                    <a:gd name="T82" fmla="*/ 61 w 725"/>
                    <a:gd name="T83" fmla="*/ 122 h 851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0" t="0" r="r" b="b"/>
                  <a:pathLst>
                    <a:path w="725" h="851">
                      <a:moveTo>
                        <a:pt x="61" y="122"/>
                      </a:moveTo>
                      <a:lnTo>
                        <a:pt x="51" y="169"/>
                      </a:lnTo>
                      <a:lnTo>
                        <a:pt x="69" y="232"/>
                      </a:lnTo>
                      <a:lnTo>
                        <a:pt x="28" y="258"/>
                      </a:lnTo>
                      <a:lnTo>
                        <a:pt x="28" y="316"/>
                      </a:lnTo>
                      <a:lnTo>
                        <a:pt x="51" y="343"/>
                      </a:lnTo>
                      <a:lnTo>
                        <a:pt x="69" y="389"/>
                      </a:lnTo>
                      <a:lnTo>
                        <a:pt x="61" y="438"/>
                      </a:lnTo>
                      <a:lnTo>
                        <a:pt x="40" y="478"/>
                      </a:lnTo>
                      <a:lnTo>
                        <a:pt x="15" y="516"/>
                      </a:lnTo>
                      <a:lnTo>
                        <a:pt x="4" y="563"/>
                      </a:lnTo>
                      <a:lnTo>
                        <a:pt x="0" y="616"/>
                      </a:lnTo>
                      <a:lnTo>
                        <a:pt x="4" y="679"/>
                      </a:lnTo>
                      <a:lnTo>
                        <a:pt x="30" y="724"/>
                      </a:lnTo>
                      <a:lnTo>
                        <a:pt x="76" y="771"/>
                      </a:lnTo>
                      <a:lnTo>
                        <a:pt x="161" y="837"/>
                      </a:lnTo>
                      <a:lnTo>
                        <a:pt x="377" y="850"/>
                      </a:lnTo>
                      <a:lnTo>
                        <a:pt x="576" y="836"/>
                      </a:lnTo>
                      <a:lnTo>
                        <a:pt x="644" y="780"/>
                      </a:lnTo>
                      <a:lnTo>
                        <a:pt x="683" y="744"/>
                      </a:lnTo>
                      <a:lnTo>
                        <a:pt x="711" y="698"/>
                      </a:lnTo>
                      <a:lnTo>
                        <a:pt x="724" y="639"/>
                      </a:lnTo>
                      <a:lnTo>
                        <a:pt x="713" y="539"/>
                      </a:lnTo>
                      <a:lnTo>
                        <a:pt x="693" y="497"/>
                      </a:lnTo>
                      <a:lnTo>
                        <a:pt x="662" y="443"/>
                      </a:lnTo>
                      <a:lnTo>
                        <a:pt x="654" y="389"/>
                      </a:lnTo>
                      <a:lnTo>
                        <a:pt x="675" y="343"/>
                      </a:lnTo>
                      <a:lnTo>
                        <a:pt x="690" y="307"/>
                      </a:lnTo>
                      <a:lnTo>
                        <a:pt x="690" y="254"/>
                      </a:lnTo>
                      <a:lnTo>
                        <a:pt x="649" y="232"/>
                      </a:lnTo>
                      <a:lnTo>
                        <a:pt x="671" y="138"/>
                      </a:lnTo>
                      <a:lnTo>
                        <a:pt x="635" y="92"/>
                      </a:lnTo>
                      <a:lnTo>
                        <a:pt x="601" y="57"/>
                      </a:lnTo>
                      <a:lnTo>
                        <a:pt x="562" y="38"/>
                      </a:lnTo>
                      <a:lnTo>
                        <a:pt x="517" y="22"/>
                      </a:lnTo>
                      <a:lnTo>
                        <a:pt x="460" y="7"/>
                      </a:lnTo>
                      <a:lnTo>
                        <a:pt x="378" y="0"/>
                      </a:lnTo>
                      <a:lnTo>
                        <a:pt x="297" y="0"/>
                      </a:lnTo>
                      <a:lnTo>
                        <a:pt x="226" y="15"/>
                      </a:lnTo>
                      <a:lnTo>
                        <a:pt x="158" y="38"/>
                      </a:lnTo>
                      <a:lnTo>
                        <a:pt x="99" y="69"/>
                      </a:lnTo>
                      <a:lnTo>
                        <a:pt x="61" y="122"/>
                      </a:lnTo>
                    </a:path>
                  </a:pathLst>
                </a:custGeom>
                <a:gradFill rotWithShape="0">
                  <a:gsLst>
                    <a:gs pos="0">
                      <a:srgbClr val="E6DCAC"/>
                    </a:gs>
                    <a:gs pos="12000">
                      <a:srgbClr val="E6D78A"/>
                    </a:gs>
                    <a:gs pos="30000">
                      <a:srgbClr val="C7AC4C"/>
                    </a:gs>
                    <a:gs pos="45000">
                      <a:srgbClr val="E6D78A"/>
                    </a:gs>
                    <a:gs pos="77000">
                      <a:srgbClr val="C7AC4C"/>
                    </a:gs>
                    <a:gs pos="100000">
                      <a:srgbClr val="E6DCAC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" name="Arc 10">
                  <a:extLst>
                    <a:ext uri="{FF2B5EF4-FFF2-40B4-BE49-F238E27FC236}">
                      <a16:creationId xmlns:a16="http://schemas.microsoft.com/office/drawing/2014/main" id="{10348BD2-713B-FD0E-E31F-4995F95C1DBD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185" y="1771"/>
                  <a:ext cx="593" cy="231"/>
                </a:xfrm>
                <a:custGeom>
                  <a:avLst/>
                  <a:gdLst>
                    <a:gd name="T0" fmla="*/ 0 w 34247"/>
                    <a:gd name="T1" fmla="*/ 1 h 21600"/>
                    <a:gd name="T2" fmla="*/ 10 w 34247"/>
                    <a:gd name="T3" fmla="*/ 1 h 21600"/>
                    <a:gd name="T4" fmla="*/ 5 w 34247"/>
                    <a:gd name="T5" fmla="*/ 2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4247" h="21600" fill="none" extrusionOk="0">
                      <a:moveTo>
                        <a:pt x="-1" y="8178"/>
                      </a:moveTo>
                      <a:cubicBezTo>
                        <a:pt x="4096" y="3012"/>
                        <a:pt x="10329" y="-1"/>
                        <a:pt x="16924" y="0"/>
                      </a:cubicBezTo>
                      <a:cubicBezTo>
                        <a:pt x="23748" y="0"/>
                        <a:pt x="30170" y="3224"/>
                        <a:pt x="34247" y="8697"/>
                      </a:cubicBezTo>
                    </a:path>
                    <a:path w="34247" h="21600" stroke="0" extrusionOk="0">
                      <a:moveTo>
                        <a:pt x="-1" y="8178"/>
                      </a:moveTo>
                      <a:cubicBezTo>
                        <a:pt x="4096" y="3012"/>
                        <a:pt x="10329" y="-1"/>
                        <a:pt x="16924" y="0"/>
                      </a:cubicBezTo>
                      <a:cubicBezTo>
                        <a:pt x="23748" y="0"/>
                        <a:pt x="30170" y="3224"/>
                        <a:pt x="34247" y="8697"/>
                      </a:cubicBezTo>
                      <a:lnTo>
                        <a:pt x="16924" y="21600"/>
                      </a:lnTo>
                      <a:lnTo>
                        <a:pt x="-1" y="8178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99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" name="Arc 11">
                  <a:extLst>
                    <a:ext uri="{FF2B5EF4-FFF2-40B4-BE49-F238E27FC236}">
                      <a16:creationId xmlns:a16="http://schemas.microsoft.com/office/drawing/2014/main" id="{4DB175F2-42D7-301D-0013-88E4B5DE2D25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185" y="1887"/>
                  <a:ext cx="593" cy="231"/>
                </a:xfrm>
                <a:custGeom>
                  <a:avLst/>
                  <a:gdLst>
                    <a:gd name="T0" fmla="*/ 0 w 34220"/>
                    <a:gd name="T1" fmla="*/ 1 h 21600"/>
                    <a:gd name="T2" fmla="*/ 10 w 34220"/>
                    <a:gd name="T3" fmla="*/ 1 h 21600"/>
                    <a:gd name="T4" fmla="*/ 5 w 34220"/>
                    <a:gd name="T5" fmla="*/ 2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4220" h="21600" fill="none" extrusionOk="0">
                      <a:moveTo>
                        <a:pt x="-1" y="8160"/>
                      </a:moveTo>
                      <a:cubicBezTo>
                        <a:pt x="4097" y="3004"/>
                        <a:pt x="10323" y="-1"/>
                        <a:pt x="16910" y="0"/>
                      </a:cubicBezTo>
                      <a:cubicBezTo>
                        <a:pt x="23726" y="0"/>
                        <a:pt x="30142" y="3217"/>
                        <a:pt x="34219" y="8680"/>
                      </a:cubicBezTo>
                    </a:path>
                    <a:path w="34220" h="21600" stroke="0" extrusionOk="0">
                      <a:moveTo>
                        <a:pt x="-1" y="8160"/>
                      </a:moveTo>
                      <a:cubicBezTo>
                        <a:pt x="4097" y="3004"/>
                        <a:pt x="10323" y="-1"/>
                        <a:pt x="16910" y="0"/>
                      </a:cubicBezTo>
                      <a:cubicBezTo>
                        <a:pt x="23726" y="0"/>
                        <a:pt x="30142" y="3217"/>
                        <a:pt x="34219" y="8680"/>
                      </a:cubicBezTo>
                      <a:lnTo>
                        <a:pt x="16910" y="21600"/>
                      </a:lnTo>
                      <a:lnTo>
                        <a:pt x="-1" y="816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99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" name="Arc 12">
                  <a:extLst>
                    <a:ext uri="{FF2B5EF4-FFF2-40B4-BE49-F238E27FC236}">
                      <a16:creationId xmlns:a16="http://schemas.microsoft.com/office/drawing/2014/main" id="{31FFB4AA-F7A2-0E5D-6991-BFFA5AA1BEBA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124" y="2060"/>
                  <a:ext cx="714" cy="231"/>
                </a:xfrm>
                <a:custGeom>
                  <a:avLst/>
                  <a:gdLst>
                    <a:gd name="T0" fmla="*/ 0 w 41226"/>
                    <a:gd name="T1" fmla="*/ 2 h 21600"/>
                    <a:gd name="T2" fmla="*/ 12 w 41226"/>
                    <a:gd name="T3" fmla="*/ 2 h 21600"/>
                    <a:gd name="T4" fmla="*/ 6 w 41226"/>
                    <a:gd name="T5" fmla="*/ 2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1226" h="21600" fill="none" extrusionOk="0">
                      <a:moveTo>
                        <a:pt x="0" y="14878"/>
                      </a:moveTo>
                      <a:cubicBezTo>
                        <a:pt x="2906" y="6002"/>
                        <a:pt x="11188" y="-1"/>
                        <a:pt x="20528" y="0"/>
                      </a:cubicBezTo>
                      <a:cubicBezTo>
                        <a:pt x="30077" y="0"/>
                        <a:pt x="38494" y="6271"/>
                        <a:pt x="41225" y="15422"/>
                      </a:cubicBezTo>
                    </a:path>
                    <a:path w="41226" h="21600" stroke="0" extrusionOk="0">
                      <a:moveTo>
                        <a:pt x="0" y="14878"/>
                      </a:moveTo>
                      <a:cubicBezTo>
                        <a:pt x="2906" y="6002"/>
                        <a:pt x="11188" y="-1"/>
                        <a:pt x="20528" y="0"/>
                      </a:cubicBezTo>
                      <a:cubicBezTo>
                        <a:pt x="30077" y="0"/>
                        <a:pt x="38494" y="6271"/>
                        <a:pt x="41225" y="15422"/>
                      </a:cubicBezTo>
                      <a:lnTo>
                        <a:pt x="20528" y="21600"/>
                      </a:lnTo>
                      <a:lnTo>
                        <a:pt x="0" y="14878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99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" name="Arc 13">
                  <a:extLst>
                    <a:ext uri="{FF2B5EF4-FFF2-40B4-BE49-F238E27FC236}">
                      <a16:creationId xmlns:a16="http://schemas.microsoft.com/office/drawing/2014/main" id="{CE88CC5B-F897-110B-5670-43E852F160D7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180" y="2002"/>
                  <a:ext cx="637" cy="231"/>
                </a:xfrm>
                <a:custGeom>
                  <a:avLst/>
                  <a:gdLst>
                    <a:gd name="T0" fmla="*/ 0 w 36776"/>
                    <a:gd name="T1" fmla="*/ 1 h 21600"/>
                    <a:gd name="T2" fmla="*/ 11 w 36776"/>
                    <a:gd name="T3" fmla="*/ 1 h 21600"/>
                    <a:gd name="T4" fmla="*/ 5 w 36776"/>
                    <a:gd name="T5" fmla="*/ 2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6776" h="21600" fill="none" extrusionOk="0">
                      <a:moveTo>
                        <a:pt x="0" y="8551"/>
                      </a:moveTo>
                      <a:cubicBezTo>
                        <a:pt x="4083" y="3164"/>
                        <a:pt x="10453" y="-1"/>
                        <a:pt x="17213" y="0"/>
                      </a:cubicBezTo>
                      <a:cubicBezTo>
                        <a:pt x="25596" y="0"/>
                        <a:pt x="33222" y="4850"/>
                        <a:pt x="36776" y="12443"/>
                      </a:cubicBezTo>
                    </a:path>
                    <a:path w="36776" h="21600" stroke="0" extrusionOk="0">
                      <a:moveTo>
                        <a:pt x="0" y="8551"/>
                      </a:moveTo>
                      <a:cubicBezTo>
                        <a:pt x="4083" y="3164"/>
                        <a:pt x="10453" y="-1"/>
                        <a:pt x="17213" y="0"/>
                      </a:cubicBezTo>
                      <a:cubicBezTo>
                        <a:pt x="25596" y="0"/>
                        <a:pt x="33222" y="4850"/>
                        <a:pt x="36776" y="12443"/>
                      </a:cubicBezTo>
                      <a:lnTo>
                        <a:pt x="17213" y="21600"/>
                      </a:lnTo>
                      <a:lnTo>
                        <a:pt x="0" y="855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99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" name="Arc 14">
                  <a:extLst>
                    <a:ext uri="{FF2B5EF4-FFF2-40B4-BE49-F238E27FC236}">
                      <a16:creationId xmlns:a16="http://schemas.microsoft.com/office/drawing/2014/main" id="{C52D330C-DC63-A3DD-B525-A85CB9BBB53B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329" y="2406"/>
                  <a:ext cx="348" cy="231"/>
                </a:xfrm>
                <a:custGeom>
                  <a:avLst/>
                  <a:gdLst>
                    <a:gd name="T0" fmla="*/ 0 w 20084"/>
                    <a:gd name="T1" fmla="*/ 0 h 21600"/>
                    <a:gd name="T2" fmla="*/ 6 w 20084"/>
                    <a:gd name="T3" fmla="*/ 0 h 21600"/>
                    <a:gd name="T4" fmla="*/ 3 w 20084"/>
                    <a:gd name="T5" fmla="*/ 2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0084" h="21600" fill="none" extrusionOk="0">
                      <a:moveTo>
                        <a:pt x="0" y="1807"/>
                      </a:moveTo>
                      <a:cubicBezTo>
                        <a:pt x="2728" y="615"/>
                        <a:pt x="5672" y="-1"/>
                        <a:pt x="8650" y="0"/>
                      </a:cubicBezTo>
                      <a:cubicBezTo>
                        <a:pt x="12692" y="0"/>
                        <a:pt x="16654" y="1134"/>
                        <a:pt x="20084" y="3274"/>
                      </a:cubicBezTo>
                    </a:path>
                    <a:path w="20084" h="21600" stroke="0" extrusionOk="0">
                      <a:moveTo>
                        <a:pt x="0" y="1807"/>
                      </a:moveTo>
                      <a:cubicBezTo>
                        <a:pt x="2728" y="615"/>
                        <a:pt x="5672" y="-1"/>
                        <a:pt x="8650" y="0"/>
                      </a:cubicBezTo>
                      <a:cubicBezTo>
                        <a:pt x="12692" y="0"/>
                        <a:pt x="16654" y="1134"/>
                        <a:pt x="20084" y="3274"/>
                      </a:cubicBezTo>
                      <a:lnTo>
                        <a:pt x="8650" y="21600"/>
                      </a:lnTo>
                      <a:lnTo>
                        <a:pt x="0" y="1807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99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134159" name="Rectangle 15"/>
          <p:cNvSpPr>
            <a:spLocks noGrp="1" noChangeArrowheads="1"/>
          </p:cNvSpPr>
          <p:nvPr>
            <p:ph type="ctrTitle" sz="quarter"/>
          </p:nvPr>
        </p:nvSpPr>
        <p:spPr>
          <a:xfrm>
            <a:off x="1295400" y="1981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4160" name="Rectangle 1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905000" y="3810000"/>
            <a:ext cx="6400800" cy="1752600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" name="Rectangle 17">
            <a:extLst>
              <a:ext uri="{FF2B5EF4-FFF2-40B4-BE49-F238E27FC236}">
                <a16:creationId xmlns:a16="http://schemas.microsoft.com/office/drawing/2014/main" id="{0D1B6D17-6B73-ADF3-425A-47B0659C3D6D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>
          <a:xfrm>
            <a:off x="1295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Rectangle 18">
            <a:extLst>
              <a:ext uri="{FF2B5EF4-FFF2-40B4-BE49-F238E27FC236}">
                <a16:creationId xmlns:a16="http://schemas.microsoft.com/office/drawing/2014/main" id="{EBF54D98-6E47-DC3B-0962-7FEABBA677D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733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Rectangle 19">
            <a:extLst>
              <a:ext uri="{FF2B5EF4-FFF2-40B4-BE49-F238E27FC236}">
                <a16:creationId xmlns:a16="http://schemas.microsoft.com/office/drawing/2014/main" id="{980BAB97-6DD3-15B2-1ABD-287E3619C08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7162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DC7FC1-B0DA-4E81-8327-36B576EE3C8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4314562"/>
      </p:ext>
    </p:extLst>
  </p:cSld>
  <p:clrMapOvr>
    <a:masterClrMapping/>
  </p:clrMapOvr>
  <p:transition spd="med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7">
            <a:extLst>
              <a:ext uri="{FF2B5EF4-FFF2-40B4-BE49-F238E27FC236}">
                <a16:creationId xmlns:a16="http://schemas.microsoft.com/office/drawing/2014/main" id="{93F5CDA3-5759-D310-4040-EBAD8142326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8">
            <a:extLst>
              <a:ext uri="{FF2B5EF4-FFF2-40B4-BE49-F238E27FC236}">
                <a16:creationId xmlns:a16="http://schemas.microsoft.com/office/drawing/2014/main" id="{F2AD7804-E88F-B8DB-44D1-BE62B77ECB1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9">
            <a:extLst>
              <a:ext uri="{FF2B5EF4-FFF2-40B4-BE49-F238E27FC236}">
                <a16:creationId xmlns:a16="http://schemas.microsoft.com/office/drawing/2014/main" id="{6A89D1C8-F8F9-835B-76EB-84ADBE100DC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2B4BA1-8449-4385-B3CC-37F0D14B156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634023"/>
      </p:ext>
    </p:extLst>
  </p:cSld>
  <p:clrMapOvr>
    <a:masterClrMapping/>
  </p:clrMapOvr>
  <p:transition spd="med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7">
            <a:extLst>
              <a:ext uri="{FF2B5EF4-FFF2-40B4-BE49-F238E27FC236}">
                <a16:creationId xmlns:a16="http://schemas.microsoft.com/office/drawing/2014/main" id="{B495B01B-FB25-1FC1-9022-6F1EA666952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8">
            <a:extLst>
              <a:ext uri="{FF2B5EF4-FFF2-40B4-BE49-F238E27FC236}">
                <a16:creationId xmlns:a16="http://schemas.microsoft.com/office/drawing/2014/main" id="{ACF0A8E0-AD01-07AA-CA3C-1E99452ACEF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9">
            <a:extLst>
              <a:ext uri="{FF2B5EF4-FFF2-40B4-BE49-F238E27FC236}">
                <a16:creationId xmlns:a16="http://schemas.microsoft.com/office/drawing/2014/main" id="{945EF7B6-C52B-D293-501F-101FEA04BF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E8A364-F266-45DF-AFC3-A2F981D49F6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6383923"/>
      </p:ext>
    </p:extLst>
  </p:cSld>
  <p:clrMapOvr>
    <a:masterClrMapping/>
  </p:clrMapOvr>
  <p:transition spd="med">
    <p:wipe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143000" y="1981200"/>
            <a:ext cx="77724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17">
            <a:extLst>
              <a:ext uri="{FF2B5EF4-FFF2-40B4-BE49-F238E27FC236}">
                <a16:creationId xmlns:a16="http://schemas.microsoft.com/office/drawing/2014/main" id="{1022CEAC-D9D1-7258-9284-FDF2D2381DC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8">
            <a:extLst>
              <a:ext uri="{FF2B5EF4-FFF2-40B4-BE49-F238E27FC236}">
                <a16:creationId xmlns:a16="http://schemas.microsoft.com/office/drawing/2014/main" id="{FE666061-228A-9C0C-CE74-D1BB86C7BDF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9">
            <a:extLst>
              <a:ext uri="{FF2B5EF4-FFF2-40B4-BE49-F238E27FC236}">
                <a16:creationId xmlns:a16="http://schemas.microsoft.com/office/drawing/2014/main" id="{AED34BE0-0E5D-A54B-E32A-0E1C6EEF865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31C912-2279-4A04-9E47-24616321EF6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230919"/>
      </p:ext>
    </p:extLst>
  </p:cSld>
  <p:clrMapOvr>
    <a:masterClrMapping/>
  </p:clrMapOvr>
  <p:transition spd="med">
    <p:wipe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1143000" y="1981200"/>
            <a:ext cx="38100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54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7">
            <a:extLst>
              <a:ext uri="{FF2B5EF4-FFF2-40B4-BE49-F238E27FC236}">
                <a16:creationId xmlns:a16="http://schemas.microsoft.com/office/drawing/2014/main" id="{B18A4EC3-3038-8651-1037-CDC4F5AC055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8">
            <a:extLst>
              <a:ext uri="{FF2B5EF4-FFF2-40B4-BE49-F238E27FC236}">
                <a16:creationId xmlns:a16="http://schemas.microsoft.com/office/drawing/2014/main" id="{A0965D72-2294-AAA6-3AD5-418456C6AD0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9">
            <a:extLst>
              <a:ext uri="{FF2B5EF4-FFF2-40B4-BE49-F238E27FC236}">
                <a16:creationId xmlns:a16="http://schemas.microsoft.com/office/drawing/2014/main" id="{43FEAF67-7C42-4A8B-2497-291131C6EFD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B2EFF3-7D75-42B5-94DF-50ACF9C43D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2159095"/>
      </p:ext>
    </p:extLst>
  </p:cSld>
  <p:clrMapOvr>
    <a:masterClrMapping/>
  </p:clrMapOvr>
  <p:transition spd="med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7">
            <a:extLst>
              <a:ext uri="{FF2B5EF4-FFF2-40B4-BE49-F238E27FC236}">
                <a16:creationId xmlns:a16="http://schemas.microsoft.com/office/drawing/2014/main" id="{E327E154-021F-FE76-1756-7A4AB0643FD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8">
            <a:extLst>
              <a:ext uri="{FF2B5EF4-FFF2-40B4-BE49-F238E27FC236}">
                <a16:creationId xmlns:a16="http://schemas.microsoft.com/office/drawing/2014/main" id="{91C45B0F-63AC-2A80-696D-76F1633A845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9">
            <a:extLst>
              <a:ext uri="{FF2B5EF4-FFF2-40B4-BE49-F238E27FC236}">
                <a16:creationId xmlns:a16="http://schemas.microsoft.com/office/drawing/2014/main" id="{1D5CAA1F-8D25-008D-BB11-D5834AB59D7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3653E4-C2D0-4EAF-A200-E7185C99F2A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9533216"/>
      </p:ext>
    </p:extLst>
  </p:cSld>
  <p:clrMapOvr>
    <a:masterClrMapping/>
  </p:clrMapOvr>
  <p:transition spd="med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7">
            <a:extLst>
              <a:ext uri="{FF2B5EF4-FFF2-40B4-BE49-F238E27FC236}">
                <a16:creationId xmlns:a16="http://schemas.microsoft.com/office/drawing/2014/main" id="{1E9F5EE6-C325-743A-F6D9-C15BA43CE7C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8">
            <a:extLst>
              <a:ext uri="{FF2B5EF4-FFF2-40B4-BE49-F238E27FC236}">
                <a16:creationId xmlns:a16="http://schemas.microsoft.com/office/drawing/2014/main" id="{4E6D9738-D62D-75E2-480A-0B4F630271E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9">
            <a:extLst>
              <a:ext uri="{FF2B5EF4-FFF2-40B4-BE49-F238E27FC236}">
                <a16:creationId xmlns:a16="http://schemas.microsoft.com/office/drawing/2014/main" id="{720B5236-F3F0-4C4F-BFDC-1A394767BF4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074C9F-CF4D-403E-BAA7-5FC8E4BD0D2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4831597"/>
      </p:ext>
    </p:extLst>
  </p:cSld>
  <p:clrMapOvr>
    <a:masterClrMapping/>
  </p:clrMapOvr>
  <p:transition spd="med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7">
            <a:extLst>
              <a:ext uri="{FF2B5EF4-FFF2-40B4-BE49-F238E27FC236}">
                <a16:creationId xmlns:a16="http://schemas.microsoft.com/office/drawing/2014/main" id="{FB86F452-08F1-1502-C2DF-69F3FDD05E4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8">
            <a:extLst>
              <a:ext uri="{FF2B5EF4-FFF2-40B4-BE49-F238E27FC236}">
                <a16:creationId xmlns:a16="http://schemas.microsoft.com/office/drawing/2014/main" id="{CE5AFDD1-8C95-F5A2-C6D6-5732AB90D67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9">
            <a:extLst>
              <a:ext uri="{FF2B5EF4-FFF2-40B4-BE49-F238E27FC236}">
                <a16:creationId xmlns:a16="http://schemas.microsoft.com/office/drawing/2014/main" id="{42BEBAFA-845C-CDDA-5823-D9D9B6F0264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E65F74-208D-4D95-8DB3-ECB3CA2C536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2428989"/>
      </p:ext>
    </p:extLst>
  </p:cSld>
  <p:clrMapOvr>
    <a:masterClrMapping/>
  </p:clrMapOvr>
  <p:transition spd="med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7">
            <a:extLst>
              <a:ext uri="{FF2B5EF4-FFF2-40B4-BE49-F238E27FC236}">
                <a16:creationId xmlns:a16="http://schemas.microsoft.com/office/drawing/2014/main" id="{DD9B6989-6461-1CB3-790F-2BF1CE40306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8">
            <a:extLst>
              <a:ext uri="{FF2B5EF4-FFF2-40B4-BE49-F238E27FC236}">
                <a16:creationId xmlns:a16="http://schemas.microsoft.com/office/drawing/2014/main" id="{1240B84E-33FF-8BF2-95CA-4EB7711BE97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9">
            <a:extLst>
              <a:ext uri="{FF2B5EF4-FFF2-40B4-BE49-F238E27FC236}">
                <a16:creationId xmlns:a16="http://schemas.microsoft.com/office/drawing/2014/main" id="{1BC45E62-3636-5494-6EEC-0DC52040441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490F22-2139-4D8B-97B7-DE6C78AF353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6686385"/>
      </p:ext>
    </p:extLst>
  </p:cSld>
  <p:clrMapOvr>
    <a:masterClrMapping/>
  </p:clrMapOvr>
  <p:transition spd="med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7">
            <a:extLst>
              <a:ext uri="{FF2B5EF4-FFF2-40B4-BE49-F238E27FC236}">
                <a16:creationId xmlns:a16="http://schemas.microsoft.com/office/drawing/2014/main" id="{25C55BA6-9422-B06B-CE47-5DDE846B71B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8">
            <a:extLst>
              <a:ext uri="{FF2B5EF4-FFF2-40B4-BE49-F238E27FC236}">
                <a16:creationId xmlns:a16="http://schemas.microsoft.com/office/drawing/2014/main" id="{4641CEF6-08DE-5B4A-F039-A5F1E668B4F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9">
            <a:extLst>
              <a:ext uri="{FF2B5EF4-FFF2-40B4-BE49-F238E27FC236}">
                <a16:creationId xmlns:a16="http://schemas.microsoft.com/office/drawing/2014/main" id="{07389C27-EBDB-A989-CE98-B6A6F518556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93C917-F752-4535-A16F-F7F2738872B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2316935"/>
      </p:ext>
    </p:extLst>
  </p:cSld>
  <p:clrMapOvr>
    <a:masterClrMapping/>
  </p:clrMapOvr>
  <p:transition spd="med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>
            <a:extLst>
              <a:ext uri="{FF2B5EF4-FFF2-40B4-BE49-F238E27FC236}">
                <a16:creationId xmlns:a16="http://schemas.microsoft.com/office/drawing/2014/main" id="{601D7769-DF22-2237-3BC6-6349772C23D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8">
            <a:extLst>
              <a:ext uri="{FF2B5EF4-FFF2-40B4-BE49-F238E27FC236}">
                <a16:creationId xmlns:a16="http://schemas.microsoft.com/office/drawing/2014/main" id="{E4E0663B-0856-3AB8-FB0A-A96209CCE73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9">
            <a:extLst>
              <a:ext uri="{FF2B5EF4-FFF2-40B4-BE49-F238E27FC236}">
                <a16:creationId xmlns:a16="http://schemas.microsoft.com/office/drawing/2014/main" id="{DCA4DD67-FD18-1881-D900-C1B9C2DA884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E6201A-553C-4B7F-8C59-804135FDBFB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5027954"/>
      </p:ext>
    </p:extLst>
  </p:cSld>
  <p:clrMapOvr>
    <a:masterClrMapping/>
  </p:clrMapOvr>
  <p:transition spd="med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7">
            <a:extLst>
              <a:ext uri="{FF2B5EF4-FFF2-40B4-BE49-F238E27FC236}">
                <a16:creationId xmlns:a16="http://schemas.microsoft.com/office/drawing/2014/main" id="{BF1BFA98-D385-DDEB-CD3B-9D57C108243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8">
            <a:extLst>
              <a:ext uri="{FF2B5EF4-FFF2-40B4-BE49-F238E27FC236}">
                <a16:creationId xmlns:a16="http://schemas.microsoft.com/office/drawing/2014/main" id="{F13D4673-B45B-08EC-F934-8A9B37D9C58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9">
            <a:extLst>
              <a:ext uri="{FF2B5EF4-FFF2-40B4-BE49-F238E27FC236}">
                <a16:creationId xmlns:a16="http://schemas.microsoft.com/office/drawing/2014/main" id="{9B940630-B684-DD41-75EA-80EE01ACAA4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270780-203E-447E-962A-E35FFD01BE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3795126"/>
      </p:ext>
    </p:extLst>
  </p:cSld>
  <p:clrMapOvr>
    <a:masterClrMapping/>
  </p:clrMapOvr>
  <p:transition spd="med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7">
            <a:extLst>
              <a:ext uri="{FF2B5EF4-FFF2-40B4-BE49-F238E27FC236}">
                <a16:creationId xmlns:a16="http://schemas.microsoft.com/office/drawing/2014/main" id="{4092212D-20C5-A857-E6CE-FDE5F269A53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8">
            <a:extLst>
              <a:ext uri="{FF2B5EF4-FFF2-40B4-BE49-F238E27FC236}">
                <a16:creationId xmlns:a16="http://schemas.microsoft.com/office/drawing/2014/main" id="{D8BF9DC0-4EC0-A2A6-BBC7-E7C3829BCDF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9">
            <a:extLst>
              <a:ext uri="{FF2B5EF4-FFF2-40B4-BE49-F238E27FC236}">
                <a16:creationId xmlns:a16="http://schemas.microsoft.com/office/drawing/2014/main" id="{E3624DE8-FABA-5F5A-C58E-298E54223FA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799F20-93FC-402F-9320-FF3B33D0A8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7627446"/>
      </p:ext>
    </p:extLst>
  </p:cSld>
  <p:clrMapOvr>
    <a:masterClrMapping/>
  </p:clrMapOvr>
  <p:transition spd="med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bg1"/>
            </a:gs>
            <a:gs pos="100000">
              <a:schemeClr val="folHlink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>
            <a:extLst>
              <a:ext uri="{FF2B5EF4-FFF2-40B4-BE49-F238E27FC236}">
                <a16:creationId xmlns:a16="http://schemas.microsoft.com/office/drawing/2014/main" id="{E2DE3B2C-C8B5-A05D-8665-5B80A264FE08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143000" cy="6856413"/>
            <a:chOff x="0" y="0"/>
            <a:chExt cx="720" cy="4319"/>
          </a:xfrm>
        </p:grpSpPr>
        <p:sp>
          <p:nvSpPr>
            <p:cNvPr id="133123" name="Rectangle 3">
              <a:extLst>
                <a:ext uri="{FF2B5EF4-FFF2-40B4-BE49-F238E27FC236}">
                  <a16:creationId xmlns:a16="http://schemas.microsoft.com/office/drawing/2014/main" id="{E868D9E0-0BC7-CE34-E1E3-4C9682704768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0" y="0"/>
              <a:ext cx="720" cy="43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1033" name="Group 4">
              <a:extLst>
                <a:ext uri="{FF2B5EF4-FFF2-40B4-BE49-F238E27FC236}">
                  <a16:creationId xmlns:a16="http://schemas.microsoft.com/office/drawing/2014/main" id="{8EE63EE5-0E3D-E6F6-C8A1-DF0A8721251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" y="438"/>
              <a:ext cx="620" cy="2909"/>
              <a:chOff x="42" y="438"/>
              <a:chExt cx="620" cy="2909"/>
            </a:xfrm>
          </p:grpSpPr>
          <p:sp>
            <p:nvSpPr>
              <p:cNvPr id="1034" name="Freeform 5">
                <a:extLst>
                  <a:ext uri="{FF2B5EF4-FFF2-40B4-BE49-F238E27FC236}">
                    <a16:creationId xmlns:a16="http://schemas.microsoft.com/office/drawing/2014/main" id="{BE60C82F-CF28-9165-62AE-9732A124ABDC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95" y="438"/>
                <a:ext cx="506" cy="1129"/>
              </a:xfrm>
              <a:custGeom>
                <a:avLst/>
                <a:gdLst>
                  <a:gd name="T0" fmla="*/ 414 w 506"/>
                  <a:gd name="T1" fmla="*/ 1128 h 1129"/>
                  <a:gd name="T2" fmla="*/ 448 w 506"/>
                  <a:gd name="T3" fmla="*/ 1071 h 1129"/>
                  <a:gd name="T4" fmla="*/ 477 w 506"/>
                  <a:gd name="T5" fmla="*/ 1020 h 1129"/>
                  <a:gd name="T6" fmla="*/ 495 w 506"/>
                  <a:gd name="T7" fmla="*/ 968 h 1129"/>
                  <a:gd name="T8" fmla="*/ 505 w 506"/>
                  <a:gd name="T9" fmla="*/ 907 h 1129"/>
                  <a:gd name="T10" fmla="*/ 502 w 506"/>
                  <a:gd name="T11" fmla="*/ 846 h 1129"/>
                  <a:gd name="T12" fmla="*/ 489 w 506"/>
                  <a:gd name="T13" fmla="*/ 799 h 1129"/>
                  <a:gd name="T14" fmla="*/ 458 w 506"/>
                  <a:gd name="T15" fmla="*/ 733 h 1129"/>
                  <a:gd name="T16" fmla="*/ 436 w 506"/>
                  <a:gd name="T17" fmla="*/ 695 h 1129"/>
                  <a:gd name="T18" fmla="*/ 414 w 506"/>
                  <a:gd name="T19" fmla="*/ 658 h 1129"/>
                  <a:gd name="T20" fmla="*/ 383 w 506"/>
                  <a:gd name="T21" fmla="*/ 616 h 1129"/>
                  <a:gd name="T22" fmla="*/ 361 w 506"/>
                  <a:gd name="T23" fmla="*/ 560 h 1129"/>
                  <a:gd name="T24" fmla="*/ 351 w 506"/>
                  <a:gd name="T25" fmla="*/ 489 h 1129"/>
                  <a:gd name="T26" fmla="*/ 351 w 506"/>
                  <a:gd name="T27" fmla="*/ 414 h 1129"/>
                  <a:gd name="T28" fmla="*/ 363 w 506"/>
                  <a:gd name="T29" fmla="*/ 338 h 1129"/>
                  <a:gd name="T30" fmla="*/ 345 w 506"/>
                  <a:gd name="T31" fmla="*/ 282 h 1129"/>
                  <a:gd name="T32" fmla="*/ 339 w 506"/>
                  <a:gd name="T33" fmla="*/ 367 h 1129"/>
                  <a:gd name="T34" fmla="*/ 308 w 506"/>
                  <a:gd name="T35" fmla="*/ 460 h 1129"/>
                  <a:gd name="T36" fmla="*/ 308 w 506"/>
                  <a:gd name="T37" fmla="*/ 536 h 1129"/>
                  <a:gd name="T38" fmla="*/ 288 w 506"/>
                  <a:gd name="T39" fmla="*/ 489 h 1129"/>
                  <a:gd name="T40" fmla="*/ 282 w 506"/>
                  <a:gd name="T41" fmla="*/ 433 h 1129"/>
                  <a:gd name="T42" fmla="*/ 282 w 506"/>
                  <a:gd name="T43" fmla="*/ 367 h 1129"/>
                  <a:gd name="T44" fmla="*/ 254 w 506"/>
                  <a:gd name="T45" fmla="*/ 404 h 1129"/>
                  <a:gd name="T46" fmla="*/ 239 w 506"/>
                  <a:gd name="T47" fmla="*/ 460 h 1129"/>
                  <a:gd name="T48" fmla="*/ 232 w 506"/>
                  <a:gd name="T49" fmla="*/ 522 h 1129"/>
                  <a:gd name="T50" fmla="*/ 225 w 506"/>
                  <a:gd name="T51" fmla="*/ 564 h 1129"/>
                  <a:gd name="T52" fmla="*/ 213 w 506"/>
                  <a:gd name="T53" fmla="*/ 522 h 1129"/>
                  <a:gd name="T54" fmla="*/ 195 w 506"/>
                  <a:gd name="T55" fmla="*/ 470 h 1129"/>
                  <a:gd name="T56" fmla="*/ 195 w 506"/>
                  <a:gd name="T57" fmla="*/ 404 h 1129"/>
                  <a:gd name="T58" fmla="*/ 201 w 506"/>
                  <a:gd name="T59" fmla="*/ 338 h 1129"/>
                  <a:gd name="T60" fmla="*/ 219 w 506"/>
                  <a:gd name="T61" fmla="*/ 263 h 1129"/>
                  <a:gd name="T62" fmla="*/ 239 w 506"/>
                  <a:gd name="T63" fmla="*/ 216 h 1129"/>
                  <a:gd name="T64" fmla="*/ 257 w 506"/>
                  <a:gd name="T65" fmla="*/ 160 h 1129"/>
                  <a:gd name="T66" fmla="*/ 263 w 506"/>
                  <a:gd name="T67" fmla="*/ 122 h 1129"/>
                  <a:gd name="T68" fmla="*/ 248 w 506"/>
                  <a:gd name="T69" fmla="*/ 75 h 1129"/>
                  <a:gd name="T70" fmla="*/ 213 w 506"/>
                  <a:gd name="T71" fmla="*/ 0 h 1129"/>
                  <a:gd name="T72" fmla="*/ 207 w 506"/>
                  <a:gd name="T73" fmla="*/ 28 h 1129"/>
                  <a:gd name="T74" fmla="*/ 197 w 506"/>
                  <a:gd name="T75" fmla="*/ 89 h 1129"/>
                  <a:gd name="T76" fmla="*/ 172 w 506"/>
                  <a:gd name="T77" fmla="*/ 132 h 1129"/>
                  <a:gd name="T78" fmla="*/ 132 w 506"/>
                  <a:gd name="T79" fmla="*/ 179 h 1129"/>
                  <a:gd name="T80" fmla="*/ 73 w 506"/>
                  <a:gd name="T81" fmla="*/ 278 h 1129"/>
                  <a:gd name="T82" fmla="*/ 38 w 506"/>
                  <a:gd name="T83" fmla="*/ 357 h 1129"/>
                  <a:gd name="T84" fmla="*/ 12 w 506"/>
                  <a:gd name="T85" fmla="*/ 428 h 1129"/>
                  <a:gd name="T86" fmla="*/ 0 w 506"/>
                  <a:gd name="T87" fmla="*/ 498 h 1129"/>
                  <a:gd name="T88" fmla="*/ 0 w 506"/>
                  <a:gd name="T89" fmla="*/ 573 h 1129"/>
                  <a:gd name="T90" fmla="*/ 12 w 506"/>
                  <a:gd name="T91" fmla="*/ 668 h 1129"/>
                  <a:gd name="T92" fmla="*/ 34 w 506"/>
                  <a:gd name="T93" fmla="*/ 752 h 1129"/>
                  <a:gd name="T94" fmla="*/ 69 w 506"/>
                  <a:gd name="T95" fmla="*/ 817 h 1129"/>
                  <a:gd name="T96" fmla="*/ 66 w 506"/>
                  <a:gd name="T97" fmla="*/ 855 h 1129"/>
                  <a:gd name="T98" fmla="*/ 59 w 506"/>
                  <a:gd name="T99" fmla="*/ 912 h 1129"/>
                  <a:gd name="T100" fmla="*/ 57 w 506"/>
                  <a:gd name="T101" fmla="*/ 968 h 1129"/>
                  <a:gd name="T102" fmla="*/ 66 w 506"/>
                  <a:gd name="T103" fmla="*/ 1011 h 1129"/>
                  <a:gd name="T104" fmla="*/ 88 w 506"/>
                  <a:gd name="T105" fmla="*/ 1053 h 1129"/>
                  <a:gd name="T106" fmla="*/ 110 w 506"/>
                  <a:gd name="T107" fmla="*/ 1090 h 1129"/>
                  <a:gd name="T108" fmla="*/ 142 w 506"/>
                  <a:gd name="T109" fmla="*/ 1123 h 1129"/>
                  <a:gd name="T110" fmla="*/ 225 w 506"/>
                  <a:gd name="T111" fmla="*/ 1114 h 1129"/>
                  <a:gd name="T112" fmla="*/ 320 w 506"/>
                  <a:gd name="T113" fmla="*/ 1119 h 1129"/>
                  <a:gd name="T114" fmla="*/ 414 w 506"/>
                  <a:gd name="T115" fmla="*/ 1128 h 1129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506" h="1129">
                    <a:moveTo>
                      <a:pt x="414" y="1128"/>
                    </a:moveTo>
                    <a:lnTo>
                      <a:pt x="448" y="1071"/>
                    </a:lnTo>
                    <a:lnTo>
                      <a:pt x="477" y="1020"/>
                    </a:lnTo>
                    <a:lnTo>
                      <a:pt x="495" y="968"/>
                    </a:lnTo>
                    <a:lnTo>
                      <a:pt x="505" y="907"/>
                    </a:lnTo>
                    <a:lnTo>
                      <a:pt x="502" y="846"/>
                    </a:lnTo>
                    <a:lnTo>
                      <a:pt x="489" y="799"/>
                    </a:lnTo>
                    <a:lnTo>
                      <a:pt x="458" y="733"/>
                    </a:lnTo>
                    <a:lnTo>
                      <a:pt x="436" y="695"/>
                    </a:lnTo>
                    <a:lnTo>
                      <a:pt x="414" y="658"/>
                    </a:lnTo>
                    <a:lnTo>
                      <a:pt x="383" y="616"/>
                    </a:lnTo>
                    <a:lnTo>
                      <a:pt x="361" y="560"/>
                    </a:lnTo>
                    <a:lnTo>
                      <a:pt x="351" y="489"/>
                    </a:lnTo>
                    <a:lnTo>
                      <a:pt x="351" y="414"/>
                    </a:lnTo>
                    <a:lnTo>
                      <a:pt x="363" y="338"/>
                    </a:lnTo>
                    <a:lnTo>
                      <a:pt x="345" y="282"/>
                    </a:lnTo>
                    <a:lnTo>
                      <a:pt x="339" y="367"/>
                    </a:lnTo>
                    <a:lnTo>
                      <a:pt x="308" y="460"/>
                    </a:lnTo>
                    <a:lnTo>
                      <a:pt x="308" y="536"/>
                    </a:lnTo>
                    <a:lnTo>
                      <a:pt x="288" y="489"/>
                    </a:lnTo>
                    <a:lnTo>
                      <a:pt x="282" y="433"/>
                    </a:lnTo>
                    <a:lnTo>
                      <a:pt x="282" y="367"/>
                    </a:lnTo>
                    <a:lnTo>
                      <a:pt x="254" y="404"/>
                    </a:lnTo>
                    <a:lnTo>
                      <a:pt x="239" y="460"/>
                    </a:lnTo>
                    <a:lnTo>
                      <a:pt x="232" y="522"/>
                    </a:lnTo>
                    <a:lnTo>
                      <a:pt x="225" y="564"/>
                    </a:lnTo>
                    <a:lnTo>
                      <a:pt x="213" y="522"/>
                    </a:lnTo>
                    <a:lnTo>
                      <a:pt x="195" y="470"/>
                    </a:lnTo>
                    <a:lnTo>
                      <a:pt x="195" y="404"/>
                    </a:lnTo>
                    <a:lnTo>
                      <a:pt x="201" y="338"/>
                    </a:lnTo>
                    <a:lnTo>
                      <a:pt x="219" y="263"/>
                    </a:lnTo>
                    <a:lnTo>
                      <a:pt x="239" y="216"/>
                    </a:lnTo>
                    <a:lnTo>
                      <a:pt x="257" y="160"/>
                    </a:lnTo>
                    <a:lnTo>
                      <a:pt x="263" y="122"/>
                    </a:lnTo>
                    <a:lnTo>
                      <a:pt x="248" y="75"/>
                    </a:lnTo>
                    <a:lnTo>
                      <a:pt x="213" y="0"/>
                    </a:lnTo>
                    <a:lnTo>
                      <a:pt x="207" y="28"/>
                    </a:lnTo>
                    <a:lnTo>
                      <a:pt x="197" y="89"/>
                    </a:lnTo>
                    <a:lnTo>
                      <a:pt x="172" y="132"/>
                    </a:lnTo>
                    <a:lnTo>
                      <a:pt x="132" y="179"/>
                    </a:lnTo>
                    <a:lnTo>
                      <a:pt x="73" y="278"/>
                    </a:lnTo>
                    <a:lnTo>
                      <a:pt x="38" y="357"/>
                    </a:lnTo>
                    <a:lnTo>
                      <a:pt x="12" y="428"/>
                    </a:lnTo>
                    <a:lnTo>
                      <a:pt x="0" y="498"/>
                    </a:lnTo>
                    <a:lnTo>
                      <a:pt x="0" y="573"/>
                    </a:lnTo>
                    <a:lnTo>
                      <a:pt x="12" y="668"/>
                    </a:lnTo>
                    <a:lnTo>
                      <a:pt x="34" y="752"/>
                    </a:lnTo>
                    <a:lnTo>
                      <a:pt x="69" y="817"/>
                    </a:lnTo>
                    <a:lnTo>
                      <a:pt x="66" y="855"/>
                    </a:lnTo>
                    <a:lnTo>
                      <a:pt x="59" y="912"/>
                    </a:lnTo>
                    <a:lnTo>
                      <a:pt x="57" y="968"/>
                    </a:lnTo>
                    <a:lnTo>
                      <a:pt x="66" y="1011"/>
                    </a:lnTo>
                    <a:lnTo>
                      <a:pt x="88" y="1053"/>
                    </a:lnTo>
                    <a:lnTo>
                      <a:pt x="110" y="1090"/>
                    </a:lnTo>
                    <a:lnTo>
                      <a:pt x="142" y="1123"/>
                    </a:lnTo>
                    <a:lnTo>
                      <a:pt x="225" y="1114"/>
                    </a:lnTo>
                    <a:lnTo>
                      <a:pt x="320" y="1119"/>
                    </a:lnTo>
                    <a:lnTo>
                      <a:pt x="414" y="1128"/>
                    </a:lnTo>
                  </a:path>
                </a:pathLst>
              </a:custGeom>
              <a:gradFill rotWithShape="0">
                <a:gsLst>
                  <a:gs pos="0">
                    <a:srgbClr val="4D0808"/>
                  </a:gs>
                  <a:gs pos="30000">
                    <a:srgbClr val="FF0300"/>
                  </a:gs>
                  <a:gs pos="55000">
                    <a:srgbClr val="FF7A00"/>
                  </a:gs>
                  <a:gs pos="100000">
                    <a:srgbClr val="FFF2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" name="Freeform 6">
                <a:extLst>
                  <a:ext uri="{FF2B5EF4-FFF2-40B4-BE49-F238E27FC236}">
                    <a16:creationId xmlns:a16="http://schemas.microsoft.com/office/drawing/2014/main" id="{8D127F73-33AA-67E7-C54C-B3CEF87F98AD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175" y="950"/>
                <a:ext cx="281" cy="591"/>
              </a:xfrm>
              <a:custGeom>
                <a:avLst/>
                <a:gdLst>
                  <a:gd name="T0" fmla="*/ 32 w 281"/>
                  <a:gd name="T1" fmla="*/ 0 h 591"/>
                  <a:gd name="T2" fmla="*/ 25 w 281"/>
                  <a:gd name="T3" fmla="*/ 58 h 591"/>
                  <a:gd name="T4" fmla="*/ 11 w 281"/>
                  <a:gd name="T5" fmla="*/ 102 h 591"/>
                  <a:gd name="T6" fmla="*/ 1 w 281"/>
                  <a:gd name="T7" fmla="*/ 151 h 591"/>
                  <a:gd name="T8" fmla="*/ 0 w 281"/>
                  <a:gd name="T9" fmla="*/ 199 h 591"/>
                  <a:gd name="T10" fmla="*/ 12 w 281"/>
                  <a:gd name="T11" fmla="*/ 237 h 591"/>
                  <a:gd name="T12" fmla="*/ 39 w 281"/>
                  <a:gd name="T13" fmla="*/ 279 h 591"/>
                  <a:gd name="T14" fmla="*/ 59 w 281"/>
                  <a:gd name="T15" fmla="*/ 311 h 591"/>
                  <a:gd name="T16" fmla="*/ 70 w 281"/>
                  <a:gd name="T17" fmla="*/ 346 h 591"/>
                  <a:gd name="T18" fmla="*/ 65 w 281"/>
                  <a:gd name="T19" fmla="*/ 388 h 591"/>
                  <a:gd name="T20" fmla="*/ 60 w 281"/>
                  <a:gd name="T21" fmla="*/ 423 h 591"/>
                  <a:gd name="T22" fmla="*/ 59 w 281"/>
                  <a:gd name="T23" fmla="*/ 478 h 591"/>
                  <a:gd name="T24" fmla="*/ 70 w 281"/>
                  <a:gd name="T25" fmla="*/ 523 h 591"/>
                  <a:gd name="T26" fmla="*/ 90 w 281"/>
                  <a:gd name="T27" fmla="*/ 558 h 591"/>
                  <a:gd name="T28" fmla="*/ 126 w 281"/>
                  <a:gd name="T29" fmla="*/ 590 h 591"/>
                  <a:gd name="T30" fmla="*/ 238 w 281"/>
                  <a:gd name="T31" fmla="*/ 590 h 591"/>
                  <a:gd name="T32" fmla="*/ 255 w 281"/>
                  <a:gd name="T33" fmla="*/ 558 h 591"/>
                  <a:gd name="T34" fmla="*/ 270 w 281"/>
                  <a:gd name="T35" fmla="*/ 528 h 591"/>
                  <a:gd name="T36" fmla="*/ 280 w 281"/>
                  <a:gd name="T37" fmla="*/ 472 h 591"/>
                  <a:gd name="T38" fmla="*/ 280 w 281"/>
                  <a:gd name="T39" fmla="*/ 421 h 591"/>
                  <a:gd name="T40" fmla="*/ 271 w 281"/>
                  <a:gd name="T41" fmla="*/ 371 h 591"/>
                  <a:gd name="T42" fmla="*/ 258 w 281"/>
                  <a:gd name="T43" fmla="*/ 327 h 591"/>
                  <a:gd name="T44" fmla="*/ 237 w 281"/>
                  <a:gd name="T45" fmla="*/ 285 h 591"/>
                  <a:gd name="T46" fmla="*/ 210 w 281"/>
                  <a:gd name="T47" fmla="*/ 252 h 591"/>
                  <a:gd name="T48" fmla="*/ 170 w 281"/>
                  <a:gd name="T49" fmla="*/ 227 h 591"/>
                  <a:gd name="T50" fmla="*/ 139 w 281"/>
                  <a:gd name="T51" fmla="*/ 202 h 591"/>
                  <a:gd name="T52" fmla="*/ 115 w 281"/>
                  <a:gd name="T53" fmla="*/ 173 h 591"/>
                  <a:gd name="T54" fmla="*/ 88 w 281"/>
                  <a:gd name="T55" fmla="*/ 141 h 591"/>
                  <a:gd name="T56" fmla="*/ 70 w 281"/>
                  <a:gd name="T57" fmla="*/ 88 h 591"/>
                  <a:gd name="T58" fmla="*/ 48 w 281"/>
                  <a:gd name="T59" fmla="*/ 48 h 591"/>
                  <a:gd name="T60" fmla="*/ 32 w 281"/>
                  <a:gd name="T61" fmla="*/ 0 h 5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281" h="591">
                    <a:moveTo>
                      <a:pt x="32" y="0"/>
                    </a:moveTo>
                    <a:lnTo>
                      <a:pt x="25" y="58"/>
                    </a:lnTo>
                    <a:lnTo>
                      <a:pt x="11" y="102"/>
                    </a:lnTo>
                    <a:lnTo>
                      <a:pt x="1" y="151"/>
                    </a:lnTo>
                    <a:lnTo>
                      <a:pt x="0" y="199"/>
                    </a:lnTo>
                    <a:lnTo>
                      <a:pt x="12" y="237"/>
                    </a:lnTo>
                    <a:lnTo>
                      <a:pt x="39" y="279"/>
                    </a:lnTo>
                    <a:lnTo>
                      <a:pt x="59" y="311"/>
                    </a:lnTo>
                    <a:lnTo>
                      <a:pt x="70" y="346"/>
                    </a:lnTo>
                    <a:lnTo>
                      <a:pt x="65" y="388"/>
                    </a:lnTo>
                    <a:lnTo>
                      <a:pt x="60" y="423"/>
                    </a:lnTo>
                    <a:lnTo>
                      <a:pt x="59" y="478"/>
                    </a:lnTo>
                    <a:lnTo>
                      <a:pt x="70" y="523"/>
                    </a:lnTo>
                    <a:lnTo>
                      <a:pt x="90" y="558"/>
                    </a:lnTo>
                    <a:lnTo>
                      <a:pt x="126" y="590"/>
                    </a:lnTo>
                    <a:lnTo>
                      <a:pt x="238" y="590"/>
                    </a:lnTo>
                    <a:lnTo>
                      <a:pt x="255" y="558"/>
                    </a:lnTo>
                    <a:lnTo>
                      <a:pt x="270" y="528"/>
                    </a:lnTo>
                    <a:lnTo>
                      <a:pt x="280" y="472"/>
                    </a:lnTo>
                    <a:lnTo>
                      <a:pt x="280" y="421"/>
                    </a:lnTo>
                    <a:lnTo>
                      <a:pt x="271" y="371"/>
                    </a:lnTo>
                    <a:lnTo>
                      <a:pt x="258" y="327"/>
                    </a:lnTo>
                    <a:lnTo>
                      <a:pt x="237" y="285"/>
                    </a:lnTo>
                    <a:lnTo>
                      <a:pt x="210" y="252"/>
                    </a:lnTo>
                    <a:lnTo>
                      <a:pt x="170" y="227"/>
                    </a:lnTo>
                    <a:lnTo>
                      <a:pt x="139" y="202"/>
                    </a:lnTo>
                    <a:lnTo>
                      <a:pt x="115" y="173"/>
                    </a:lnTo>
                    <a:lnTo>
                      <a:pt x="88" y="141"/>
                    </a:lnTo>
                    <a:lnTo>
                      <a:pt x="70" y="88"/>
                    </a:lnTo>
                    <a:lnTo>
                      <a:pt x="48" y="48"/>
                    </a:lnTo>
                    <a:lnTo>
                      <a:pt x="32" y="0"/>
                    </a:lnTo>
                  </a:path>
                </a:pathLst>
              </a:custGeom>
              <a:gradFill rotWithShape="0">
                <a:gsLst>
                  <a:gs pos="0">
                    <a:srgbClr val="4D0808"/>
                  </a:gs>
                  <a:gs pos="30000">
                    <a:srgbClr val="FF0300"/>
                  </a:gs>
                  <a:gs pos="55000">
                    <a:srgbClr val="FF7A00"/>
                  </a:gs>
                  <a:gs pos="100000">
                    <a:srgbClr val="FFF2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036" name="Group 7">
                <a:extLst>
                  <a:ext uri="{FF2B5EF4-FFF2-40B4-BE49-F238E27FC236}">
                    <a16:creationId xmlns:a16="http://schemas.microsoft.com/office/drawing/2014/main" id="{1F364EC0-88CD-F9F6-A724-6870B0BBD27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" y="1512"/>
                <a:ext cx="620" cy="1835"/>
                <a:chOff x="42" y="1512"/>
                <a:chExt cx="620" cy="1835"/>
              </a:xfrm>
            </p:grpSpPr>
            <p:sp>
              <p:nvSpPr>
                <p:cNvPr id="1037" name="Freeform 8">
                  <a:extLst>
                    <a:ext uri="{FF2B5EF4-FFF2-40B4-BE49-F238E27FC236}">
                      <a16:creationId xmlns:a16="http://schemas.microsoft.com/office/drawing/2014/main" id="{D75B6749-8BEF-5FA3-304A-A97B47E0BFDD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28" y="2167"/>
                  <a:ext cx="296" cy="1180"/>
                </a:xfrm>
                <a:custGeom>
                  <a:avLst/>
                  <a:gdLst>
                    <a:gd name="T0" fmla="*/ 0 w 296"/>
                    <a:gd name="T1" fmla="*/ 0 h 1180"/>
                    <a:gd name="T2" fmla="*/ 59 w 296"/>
                    <a:gd name="T3" fmla="*/ 814 h 1180"/>
                    <a:gd name="T4" fmla="*/ 71 w 296"/>
                    <a:gd name="T5" fmla="*/ 935 h 1180"/>
                    <a:gd name="T6" fmla="*/ 89 w 296"/>
                    <a:gd name="T7" fmla="*/ 1044 h 1180"/>
                    <a:gd name="T8" fmla="*/ 119 w 296"/>
                    <a:gd name="T9" fmla="*/ 1179 h 1180"/>
                    <a:gd name="T10" fmla="*/ 178 w 296"/>
                    <a:gd name="T11" fmla="*/ 1179 h 1180"/>
                    <a:gd name="T12" fmla="*/ 200 w 296"/>
                    <a:gd name="T13" fmla="*/ 1051 h 1180"/>
                    <a:gd name="T14" fmla="*/ 216 w 296"/>
                    <a:gd name="T15" fmla="*/ 942 h 1180"/>
                    <a:gd name="T16" fmla="*/ 225 w 296"/>
                    <a:gd name="T17" fmla="*/ 819 h 1180"/>
                    <a:gd name="T18" fmla="*/ 295 w 296"/>
                    <a:gd name="T19" fmla="*/ 0 h 1180"/>
                    <a:gd name="T20" fmla="*/ 0 w 296"/>
                    <a:gd name="T21" fmla="*/ 0 h 118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296" h="1180">
                      <a:moveTo>
                        <a:pt x="0" y="0"/>
                      </a:moveTo>
                      <a:lnTo>
                        <a:pt x="59" y="814"/>
                      </a:lnTo>
                      <a:lnTo>
                        <a:pt x="71" y="935"/>
                      </a:lnTo>
                      <a:lnTo>
                        <a:pt x="89" y="1044"/>
                      </a:lnTo>
                      <a:lnTo>
                        <a:pt x="119" y="1179"/>
                      </a:lnTo>
                      <a:lnTo>
                        <a:pt x="178" y="1179"/>
                      </a:lnTo>
                      <a:lnTo>
                        <a:pt x="200" y="1051"/>
                      </a:lnTo>
                      <a:lnTo>
                        <a:pt x="216" y="942"/>
                      </a:lnTo>
                      <a:lnTo>
                        <a:pt x="225" y="819"/>
                      </a:lnTo>
                      <a:lnTo>
                        <a:pt x="295" y="0"/>
                      </a:lnTo>
                      <a:lnTo>
                        <a:pt x="0" y="0"/>
                      </a:lnTo>
                    </a:path>
                  </a:pathLst>
                </a:custGeom>
                <a:gradFill rotWithShape="0">
                  <a:gsLst>
                    <a:gs pos="0">
                      <a:srgbClr val="E6DCAC"/>
                    </a:gs>
                    <a:gs pos="12000">
                      <a:srgbClr val="E6D78A"/>
                    </a:gs>
                    <a:gs pos="30000">
                      <a:srgbClr val="C7AC4C"/>
                    </a:gs>
                    <a:gs pos="45000">
                      <a:srgbClr val="E6D78A"/>
                    </a:gs>
                    <a:gs pos="77000">
                      <a:srgbClr val="C7AC4C"/>
                    </a:gs>
                    <a:gs pos="100000">
                      <a:srgbClr val="E6DCAC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8" name="Freeform 9">
                  <a:extLst>
                    <a:ext uri="{FF2B5EF4-FFF2-40B4-BE49-F238E27FC236}">
                      <a16:creationId xmlns:a16="http://schemas.microsoft.com/office/drawing/2014/main" id="{65C1A436-9A4D-F156-C127-92A421B6F2CD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59" y="1512"/>
                  <a:ext cx="603" cy="708"/>
                </a:xfrm>
                <a:custGeom>
                  <a:avLst/>
                  <a:gdLst>
                    <a:gd name="T0" fmla="*/ 51 w 603"/>
                    <a:gd name="T1" fmla="*/ 102 h 708"/>
                    <a:gd name="T2" fmla="*/ 43 w 603"/>
                    <a:gd name="T3" fmla="*/ 141 h 708"/>
                    <a:gd name="T4" fmla="*/ 58 w 603"/>
                    <a:gd name="T5" fmla="*/ 193 h 708"/>
                    <a:gd name="T6" fmla="*/ 24 w 603"/>
                    <a:gd name="T7" fmla="*/ 215 h 708"/>
                    <a:gd name="T8" fmla="*/ 24 w 603"/>
                    <a:gd name="T9" fmla="*/ 263 h 708"/>
                    <a:gd name="T10" fmla="*/ 43 w 603"/>
                    <a:gd name="T11" fmla="*/ 286 h 708"/>
                    <a:gd name="T12" fmla="*/ 58 w 603"/>
                    <a:gd name="T13" fmla="*/ 324 h 708"/>
                    <a:gd name="T14" fmla="*/ 51 w 603"/>
                    <a:gd name="T15" fmla="*/ 365 h 708"/>
                    <a:gd name="T16" fmla="*/ 34 w 603"/>
                    <a:gd name="T17" fmla="*/ 398 h 708"/>
                    <a:gd name="T18" fmla="*/ 13 w 603"/>
                    <a:gd name="T19" fmla="*/ 430 h 708"/>
                    <a:gd name="T20" fmla="*/ 4 w 603"/>
                    <a:gd name="T21" fmla="*/ 469 h 708"/>
                    <a:gd name="T22" fmla="*/ 0 w 603"/>
                    <a:gd name="T23" fmla="*/ 513 h 708"/>
                    <a:gd name="T24" fmla="*/ 4 w 603"/>
                    <a:gd name="T25" fmla="*/ 565 h 708"/>
                    <a:gd name="T26" fmla="*/ 25 w 603"/>
                    <a:gd name="T27" fmla="*/ 603 h 708"/>
                    <a:gd name="T28" fmla="*/ 64 w 603"/>
                    <a:gd name="T29" fmla="*/ 642 h 708"/>
                    <a:gd name="T30" fmla="*/ 134 w 603"/>
                    <a:gd name="T31" fmla="*/ 697 h 708"/>
                    <a:gd name="T32" fmla="*/ 314 w 603"/>
                    <a:gd name="T33" fmla="*/ 707 h 708"/>
                    <a:gd name="T34" fmla="*/ 479 w 603"/>
                    <a:gd name="T35" fmla="*/ 696 h 708"/>
                    <a:gd name="T36" fmla="*/ 536 w 603"/>
                    <a:gd name="T37" fmla="*/ 649 h 708"/>
                    <a:gd name="T38" fmla="*/ 568 w 603"/>
                    <a:gd name="T39" fmla="*/ 619 h 708"/>
                    <a:gd name="T40" fmla="*/ 592 w 603"/>
                    <a:gd name="T41" fmla="*/ 581 h 708"/>
                    <a:gd name="T42" fmla="*/ 602 w 603"/>
                    <a:gd name="T43" fmla="*/ 532 h 708"/>
                    <a:gd name="T44" fmla="*/ 593 w 603"/>
                    <a:gd name="T45" fmla="*/ 449 h 708"/>
                    <a:gd name="T46" fmla="*/ 577 w 603"/>
                    <a:gd name="T47" fmla="*/ 414 h 708"/>
                    <a:gd name="T48" fmla="*/ 551 w 603"/>
                    <a:gd name="T49" fmla="*/ 369 h 708"/>
                    <a:gd name="T50" fmla="*/ 544 w 603"/>
                    <a:gd name="T51" fmla="*/ 324 h 708"/>
                    <a:gd name="T52" fmla="*/ 562 w 603"/>
                    <a:gd name="T53" fmla="*/ 286 h 708"/>
                    <a:gd name="T54" fmla="*/ 574 w 603"/>
                    <a:gd name="T55" fmla="*/ 256 h 708"/>
                    <a:gd name="T56" fmla="*/ 574 w 603"/>
                    <a:gd name="T57" fmla="*/ 212 h 708"/>
                    <a:gd name="T58" fmla="*/ 540 w 603"/>
                    <a:gd name="T59" fmla="*/ 193 h 708"/>
                    <a:gd name="T60" fmla="*/ 558 w 603"/>
                    <a:gd name="T61" fmla="*/ 115 h 708"/>
                    <a:gd name="T62" fmla="*/ 528 w 603"/>
                    <a:gd name="T63" fmla="*/ 77 h 708"/>
                    <a:gd name="T64" fmla="*/ 500 w 603"/>
                    <a:gd name="T65" fmla="*/ 48 h 708"/>
                    <a:gd name="T66" fmla="*/ 468 w 603"/>
                    <a:gd name="T67" fmla="*/ 32 h 708"/>
                    <a:gd name="T68" fmla="*/ 430 w 603"/>
                    <a:gd name="T69" fmla="*/ 19 h 708"/>
                    <a:gd name="T70" fmla="*/ 383 w 603"/>
                    <a:gd name="T71" fmla="*/ 6 h 708"/>
                    <a:gd name="T72" fmla="*/ 315 w 603"/>
                    <a:gd name="T73" fmla="*/ 0 h 708"/>
                    <a:gd name="T74" fmla="*/ 247 w 603"/>
                    <a:gd name="T75" fmla="*/ 0 h 708"/>
                    <a:gd name="T76" fmla="*/ 188 w 603"/>
                    <a:gd name="T77" fmla="*/ 13 h 708"/>
                    <a:gd name="T78" fmla="*/ 132 w 603"/>
                    <a:gd name="T79" fmla="*/ 32 h 708"/>
                    <a:gd name="T80" fmla="*/ 83 w 603"/>
                    <a:gd name="T81" fmla="*/ 58 h 708"/>
                    <a:gd name="T82" fmla="*/ 51 w 603"/>
                    <a:gd name="T83" fmla="*/ 102 h 708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0" t="0" r="r" b="b"/>
                  <a:pathLst>
                    <a:path w="603" h="708">
                      <a:moveTo>
                        <a:pt x="51" y="102"/>
                      </a:moveTo>
                      <a:lnTo>
                        <a:pt x="43" y="141"/>
                      </a:lnTo>
                      <a:lnTo>
                        <a:pt x="58" y="193"/>
                      </a:lnTo>
                      <a:lnTo>
                        <a:pt x="24" y="215"/>
                      </a:lnTo>
                      <a:lnTo>
                        <a:pt x="24" y="263"/>
                      </a:lnTo>
                      <a:lnTo>
                        <a:pt x="43" y="286"/>
                      </a:lnTo>
                      <a:lnTo>
                        <a:pt x="58" y="324"/>
                      </a:lnTo>
                      <a:lnTo>
                        <a:pt x="51" y="365"/>
                      </a:lnTo>
                      <a:lnTo>
                        <a:pt x="34" y="398"/>
                      </a:lnTo>
                      <a:lnTo>
                        <a:pt x="13" y="430"/>
                      </a:lnTo>
                      <a:lnTo>
                        <a:pt x="4" y="469"/>
                      </a:lnTo>
                      <a:lnTo>
                        <a:pt x="0" y="513"/>
                      </a:lnTo>
                      <a:lnTo>
                        <a:pt x="4" y="565"/>
                      </a:lnTo>
                      <a:lnTo>
                        <a:pt x="25" y="603"/>
                      </a:lnTo>
                      <a:lnTo>
                        <a:pt x="64" y="642"/>
                      </a:lnTo>
                      <a:lnTo>
                        <a:pt x="134" y="697"/>
                      </a:lnTo>
                      <a:lnTo>
                        <a:pt x="314" y="707"/>
                      </a:lnTo>
                      <a:lnTo>
                        <a:pt x="479" y="696"/>
                      </a:lnTo>
                      <a:lnTo>
                        <a:pt x="536" y="649"/>
                      </a:lnTo>
                      <a:lnTo>
                        <a:pt x="568" y="619"/>
                      </a:lnTo>
                      <a:lnTo>
                        <a:pt x="592" y="581"/>
                      </a:lnTo>
                      <a:lnTo>
                        <a:pt x="602" y="532"/>
                      </a:lnTo>
                      <a:lnTo>
                        <a:pt x="593" y="449"/>
                      </a:lnTo>
                      <a:lnTo>
                        <a:pt x="577" y="414"/>
                      </a:lnTo>
                      <a:lnTo>
                        <a:pt x="551" y="369"/>
                      </a:lnTo>
                      <a:lnTo>
                        <a:pt x="544" y="324"/>
                      </a:lnTo>
                      <a:lnTo>
                        <a:pt x="562" y="286"/>
                      </a:lnTo>
                      <a:lnTo>
                        <a:pt x="574" y="256"/>
                      </a:lnTo>
                      <a:lnTo>
                        <a:pt x="574" y="212"/>
                      </a:lnTo>
                      <a:lnTo>
                        <a:pt x="540" y="193"/>
                      </a:lnTo>
                      <a:lnTo>
                        <a:pt x="558" y="115"/>
                      </a:lnTo>
                      <a:lnTo>
                        <a:pt x="528" y="77"/>
                      </a:lnTo>
                      <a:lnTo>
                        <a:pt x="500" y="48"/>
                      </a:lnTo>
                      <a:lnTo>
                        <a:pt x="468" y="32"/>
                      </a:lnTo>
                      <a:lnTo>
                        <a:pt x="430" y="19"/>
                      </a:lnTo>
                      <a:lnTo>
                        <a:pt x="383" y="6"/>
                      </a:lnTo>
                      <a:lnTo>
                        <a:pt x="315" y="0"/>
                      </a:lnTo>
                      <a:lnTo>
                        <a:pt x="247" y="0"/>
                      </a:lnTo>
                      <a:lnTo>
                        <a:pt x="188" y="13"/>
                      </a:lnTo>
                      <a:lnTo>
                        <a:pt x="132" y="32"/>
                      </a:lnTo>
                      <a:lnTo>
                        <a:pt x="83" y="58"/>
                      </a:lnTo>
                      <a:lnTo>
                        <a:pt x="51" y="102"/>
                      </a:lnTo>
                    </a:path>
                  </a:pathLst>
                </a:custGeom>
                <a:gradFill rotWithShape="0">
                  <a:gsLst>
                    <a:gs pos="0">
                      <a:srgbClr val="E6DCAC"/>
                    </a:gs>
                    <a:gs pos="12000">
                      <a:srgbClr val="E6D78A"/>
                    </a:gs>
                    <a:gs pos="30000">
                      <a:srgbClr val="C7AC4C"/>
                    </a:gs>
                    <a:gs pos="45000">
                      <a:srgbClr val="E6D78A"/>
                    </a:gs>
                    <a:gs pos="77000">
                      <a:srgbClr val="C7AC4C"/>
                    </a:gs>
                    <a:gs pos="100000">
                      <a:srgbClr val="E6DCAC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9" name="Arc 10">
                  <a:extLst>
                    <a:ext uri="{FF2B5EF4-FFF2-40B4-BE49-F238E27FC236}">
                      <a16:creationId xmlns:a16="http://schemas.microsoft.com/office/drawing/2014/main" id="{BBCC00DA-B19C-6F89-B5BC-1D4BD81E4810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94" y="1632"/>
                  <a:ext cx="493" cy="192"/>
                </a:xfrm>
                <a:custGeom>
                  <a:avLst/>
                  <a:gdLst>
                    <a:gd name="T0" fmla="*/ 0 w 34217"/>
                    <a:gd name="T1" fmla="*/ 1 h 21600"/>
                    <a:gd name="T2" fmla="*/ 7 w 34217"/>
                    <a:gd name="T3" fmla="*/ 1 h 21600"/>
                    <a:gd name="T4" fmla="*/ 4 w 34217"/>
                    <a:gd name="T5" fmla="*/ 2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4217" h="21600" fill="none" extrusionOk="0">
                      <a:moveTo>
                        <a:pt x="-1" y="8174"/>
                      </a:moveTo>
                      <a:cubicBezTo>
                        <a:pt x="4097" y="3010"/>
                        <a:pt x="10328" y="-1"/>
                        <a:pt x="16921" y="0"/>
                      </a:cubicBezTo>
                      <a:cubicBezTo>
                        <a:pt x="23729" y="0"/>
                        <a:pt x="30138" y="3209"/>
                        <a:pt x="34216" y="8661"/>
                      </a:cubicBezTo>
                    </a:path>
                    <a:path w="34217" h="21600" stroke="0" extrusionOk="0">
                      <a:moveTo>
                        <a:pt x="-1" y="8174"/>
                      </a:moveTo>
                      <a:cubicBezTo>
                        <a:pt x="4097" y="3010"/>
                        <a:pt x="10328" y="-1"/>
                        <a:pt x="16921" y="0"/>
                      </a:cubicBezTo>
                      <a:cubicBezTo>
                        <a:pt x="23729" y="0"/>
                        <a:pt x="30138" y="3209"/>
                        <a:pt x="34216" y="8661"/>
                      </a:cubicBezTo>
                      <a:lnTo>
                        <a:pt x="16921" y="21600"/>
                      </a:lnTo>
                      <a:lnTo>
                        <a:pt x="-1" y="8174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99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0" name="Arc 11">
                  <a:extLst>
                    <a:ext uri="{FF2B5EF4-FFF2-40B4-BE49-F238E27FC236}">
                      <a16:creationId xmlns:a16="http://schemas.microsoft.com/office/drawing/2014/main" id="{CBA97DCA-59A0-E120-7A87-C1E6C7FBE683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94" y="1728"/>
                  <a:ext cx="493" cy="192"/>
                </a:xfrm>
                <a:custGeom>
                  <a:avLst/>
                  <a:gdLst>
                    <a:gd name="T0" fmla="*/ 0 w 34217"/>
                    <a:gd name="T1" fmla="*/ 1 h 21600"/>
                    <a:gd name="T2" fmla="*/ 7 w 34217"/>
                    <a:gd name="T3" fmla="*/ 1 h 21600"/>
                    <a:gd name="T4" fmla="*/ 4 w 34217"/>
                    <a:gd name="T5" fmla="*/ 2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4217" h="21600" fill="none" extrusionOk="0">
                      <a:moveTo>
                        <a:pt x="-1" y="8174"/>
                      </a:moveTo>
                      <a:cubicBezTo>
                        <a:pt x="4097" y="3010"/>
                        <a:pt x="10328" y="-1"/>
                        <a:pt x="16921" y="0"/>
                      </a:cubicBezTo>
                      <a:cubicBezTo>
                        <a:pt x="23729" y="0"/>
                        <a:pt x="30138" y="3209"/>
                        <a:pt x="34216" y="8661"/>
                      </a:cubicBezTo>
                    </a:path>
                    <a:path w="34217" h="21600" stroke="0" extrusionOk="0">
                      <a:moveTo>
                        <a:pt x="-1" y="8174"/>
                      </a:moveTo>
                      <a:cubicBezTo>
                        <a:pt x="4097" y="3010"/>
                        <a:pt x="10328" y="-1"/>
                        <a:pt x="16921" y="0"/>
                      </a:cubicBezTo>
                      <a:cubicBezTo>
                        <a:pt x="23729" y="0"/>
                        <a:pt x="30138" y="3209"/>
                        <a:pt x="34216" y="8661"/>
                      </a:cubicBezTo>
                      <a:lnTo>
                        <a:pt x="16921" y="21600"/>
                      </a:lnTo>
                      <a:lnTo>
                        <a:pt x="-1" y="8174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99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1" name="Arc 12">
                  <a:extLst>
                    <a:ext uri="{FF2B5EF4-FFF2-40B4-BE49-F238E27FC236}">
                      <a16:creationId xmlns:a16="http://schemas.microsoft.com/office/drawing/2014/main" id="{08926589-29CE-D014-4331-062AF34F185E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42" y="1872"/>
                  <a:ext cx="593" cy="192"/>
                </a:xfrm>
                <a:custGeom>
                  <a:avLst/>
                  <a:gdLst>
                    <a:gd name="T0" fmla="*/ 0 w 41217"/>
                    <a:gd name="T1" fmla="*/ 1 h 21600"/>
                    <a:gd name="T2" fmla="*/ 9 w 41217"/>
                    <a:gd name="T3" fmla="*/ 1 h 21600"/>
                    <a:gd name="T4" fmla="*/ 4 w 41217"/>
                    <a:gd name="T5" fmla="*/ 2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1217" h="21600" fill="none" extrusionOk="0">
                      <a:moveTo>
                        <a:pt x="-1" y="14861"/>
                      </a:moveTo>
                      <a:cubicBezTo>
                        <a:pt x="2911" y="5994"/>
                        <a:pt x="11188" y="-1"/>
                        <a:pt x="20522" y="0"/>
                      </a:cubicBezTo>
                      <a:cubicBezTo>
                        <a:pt x="30068" y="0"/>
                        <a:pt x="38482" y="6266"/>
                        <a:pt x="41216" y="15413"/>
                      </a:cubicBezTo>
                    </a:path>
                    <a:path w="41217" h="21600" stroke="0" extrusionOk="0">
                      <a:moveTo>
                        <a:pt x="-1" y="14861"/>
                      </a:moveTo>
                      <a:cubicBezTo>
                        <a:pt x="2911" y="5994"/>
                        <a:pt x="11188" y="-1"/>
                        <a:pt x="20522" y="0"/>
                      </a:cubicBezTo>
                      <a:cubicBezTo>
                        <a:pt x="30068" y="0"/>
                        <a:pt x="38482" y="6266"/>
                        <a:pt x="41216" y="15413"/>
                      </a:cubicBezTo>
                      <a:lnTo>
                        <a:pt x="20522" y="21600"/>
                      </a:lnTo>
                      <a:lnTo>
                        <a:pt x="-1" y="1486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99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2" name="Arc 13">
                  <a:extLst>
                    <a:ext uri="{FF2B5EF4-FFF2-40B4-BE49-F238E27FC236}">
                      <a16:creationId xmlns:a16="http://schemas.microsoft.com/office/drawing/2014/main" id="{1A8EAAF3-AD92-03DA-685C-20C31C307E6E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90" y="1824"/>
                  <a:ext cx="530" cy="192"/>
                </a:xfrm>
                <a:custGeom>
                  <a:avLst/>
                  <a:gdLst>
                    <a:gd name="T0" fmla="*/ 0 w 36801"/>
                    <a:gd name="T1" fmla="*/ 1 h 21600"/>
                    <a:gd name="T2" fmla="*/ 8 w 36801"/>
                    <a:gd name="T3" fmla="*/ 1 h 21600"/>
                    <a:gd name="T4" fmla="*/ 4 w 36801"/>
                    <a:gd name="T5" fmla="*/ 2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6801" h="21600" fill="none" extrusionOk="0">
                      <a:moveTo>
                        <a:pt x="0" y="8556"/>
                      </a:moveTo>
                      <a:cubicBezTo>
                        <a:pt x="4083" y="3166"/>
                        <a:pt x="10455" y="-1"/>
                        <a:pt x="17217" y="0"/>
                      </a:cubicBezTo>
                      <a:cubicBezTo>
                        <a:pt x="25618" y="0"/>
                        <a:pt x="33256" y="4871"/>
                        <a:pt x="36800" y="12488"/>
                      </a:cubicBezTo>
                    </a:path>
                    <a:path w="36801" h="21600" stroke="0" extrusionOk="0">
                      <a:moveTo>
                        <a:pt x="0" y="8556"/>
                      </a:moveTo>
                      <a:cubicBezTo>
                        <a:pt x="4083" y="3166"/>
                        <a:pt x="10455" y="-1"/>
                        <a:pt x="17217" y="0"/>
                      </a:cubicBezTo>
                      <a:cubicBezTo>
                        <a:pt x="25618" y="0"/>
                        <a:pt x="33256" y="4871"/>
                        <a:pt x="36800" y="12488"/>
                      </a:cubicBezTo>
                      <a:lnTo>
                        <a:pt x="17217" y="21600"/>
                      </a:lnTo>
                      <a:lnTo>
                        <a:pt x="0" y="8556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99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3" name="Arc 14">
                  <a:extLst>
                    <a:ext uri="{FF2B5EF4-FFF2-40B4-BE49-F238E27FC236}">
                      <a16:creationId xmlns:a16="http://schemas.microsoft.com/office/drawing/2014/main" id="{8E38F946-D3DE-9979-72B4-A548F60C4A4B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12" y="2160"/>
                  <a:ext cx="290" cy="192"/>
                </a:xfrm>
                <a:custGeom>
                  <a:avLst/>
                  <a:gdLst>
                    <a:gd name="T0" fmla="*/ 0 w 20121"/>
                    <a:gd name="T1" fmla="*/ 0 h 21600"/>
                    <a:gd name="T2" fmla="*/ 4 w 20121"/>
                    <a:gd name="T3" fmla="*/ 0 h 21600"/>
                    <a:gd name="T4" fmla="*/ 2 w 20121"/>
                    <a:gd name="T5" fmla="*/ 2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0121" h="21600" fill="none" extrusionOk="0">
                      <a:moveTo>
                        <a:pt x="0" y="1818"/>
                      </a:moveTo>
                      <a:cubicBezTo>
                        <a:pt x="2734" y="619"/>
                        <a:pt x="5688" y="-1"/>
                        <a:pt x="8674" y="0"/>
                      </a:cubicBezTo>
                      <a:cubicBezTo>
                        <a:pt x="12721" y="0"/>
                        <a:pt x="16688" y="1137"/>
                        <a:pt x="20121" y="3282"/>
                      </a:cubicBezTo>
                    </a:path>
                    <a:path w="20121" h="21600" stroke="0" extrusionOk="0">
                      <a:moveTo>
                        <a:pt x="0" y="1818"/>
                      </a:moveTo>
                      <a:cubicBezTo>
                        <a:pt x="2734" y="619"/>
                        <a:pt x="5688" y="-1"/>
                        <a:pt x="8674" y="0"/>
                      </a:cubicBezTo>
                      <a:cubicBezTo>
                        <a:pt x="12721" y="0"/>
                        <a:pt x="16688" y="1137"/>
                        <a:pt x="20121" y="3282"/>
                      </a:cubicBezTo>
                      <a:lnTo>
                        <a:pt x="8674" y="21600"/>
                      </a:lnTo>
                      <a:lnTo>
                        <a:pt x="0" y="1818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99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1027" name="Rectangle 15">
            <a:extLst>
              <a:ext uri="{FF2B5EF4-FFF2-40B4-BE49-F238E27FC236}">
                <a16:creationId xmlns:a16="http://schemas.microsoft.com/office/drawing/2014/main" id="{526456BB-746D-2121-CDF1-9F79DC9219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16">
            <a:extLst>
              <a:ext uri="{FF2B5EF4-FFF2-40B4-BE49-F238E27FC236}">
                <a16:creationId xmlns:a16="http://schemas.microsoft.com/office/drawing/2014/main" id="{F55A2108-2F36-F35E-8674-14B2D5D4CA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33137" name="Rectangle 17">
            <a:extLst>
              <a:ext uri="{FF2B5EF4-FFF2-40B4-BE49-F238E27FC236}">
                <a16:creationId xmlns:a16="http://schemas.microsoft.com/office/drawing/2014/main" id="{7DD813F2-C44E-0E57-F0B0-7436B257E22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38" name="Rectangle 18">
            <a:extLst>
              <a:ext uri="{FF2B5EF4-FFF2-40B4-BE49-F238E27FC236}">
                <a16:creationId xmlns:a16="http://schemas.microsoft.com/office/drawing/2014/main" id="{AB99842F-B69D-58DC-52AD-397BCD9F77E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39" name="Rectangle 19">
            <a:extLst>
              <a:ext uri="{FF2B5EF4-FFF2-40B4-BE49-F238E27FC236}">
                <a16:creationId xmlns:a16="http://schemas.microsoft.com/office/drawing/2014/main" id="{99E3198C-6103-D3F6-0D44-78C15CA4F22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00508D6-1F36-4A80-92D3-DCE2A2A597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4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</p:sldLayoutIdLst>
  <p:transition spd="med">
    <p:wipe dir="d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WordArt 2">
            <a:extLst>
              <a:ext uri="{FF2B5EF4-FFF2-40B4-BE49-F238E27FC236}">
                <a16:creationId xmlns:a16="http://schemas.microsoft.com/office/drawing/2014/main" id="{B756345C-94A4-FA65-A008-C638C0E8B8A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371600" y="304800"/>
            <a:ext cx="6934200" cy="28956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6639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FFFF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chemeClr val="bg2"/>
                  </a:outerShdw>
                </a:effectLst>
                <a:latin typeface="Impact" panose="020B0806030902050204" pitchFamily="34" charset="0"/>
              </a:rPr>
              <a:t>Welcome</a:t>
            </a:r>
          </a:p>
        </p:txBody>
      </p:sp>
      <p:sp>
        <p:nvSpPr>
          <p:cNvPr id="5123" name="Text Box 3">
            <a:extLst>
              <a:ext uri="{FF2B5EF4-FFF2-40B4-BE49-F238E27FC236}">
                <a16:creationId xmlns:a16="http://schemas.microsoft.com/office/drawing/2014/main" id="{CC771A61-9924-3D51-E80B-3145B5AEB5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2971800"/>
            <a:ext cx="5181600" cy="25590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5400" b="1" i="1"/>
              <a:t>Acts and the Survey of NT Epistles</a:t>
            </a:r>
            <a:endParaRPr lang="en-US" altLang="en-US" sz="4800" b="1"/>
          </a:p>
        </p:txBody>
      </p:sp>
    </p:spTree>
  </p:cSld>
  <p:clrMapOvr>
    <a:masterClrMapping/>
  </p:clrMapOvr>
  <p:transition spd="med">
    <p:wipe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>
            <a:extLst>
              <a:ext uri="{FF2B5EF4-FFF2-40B4-BE49-F238E27FC236}">
                <a16:creationId xmlns:a16="http://schemas.microsoft.com/office/drawing/2014/main" id="{87FF25D0-9A6A-D41B-7312-8FF1C3B77E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43000" y="304800"/>
            <a:ext cx="7772400" cy="1143000"/>
          </a:xfrm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r>
              <a:rPr lang="en-US" altLang="en-US" sz="4000" b="1"/>
              <a:t>Second arrest and defense, 5:12-42</a:t>
            </a:r>
            <a:r>
              <a:rPr lang="en-US" altLang="en-US" sz="4000"/>
              <a:t> </a:t>
            </a:r>
          </a:p>
        </p:txBody>
      </p:sp>
      <p:sp>
        <p:nvSpPr>
          <p:cNvPr id="245763" name="Rectangle 3">
            <a:extLst>
              <a:ext uri="{FF2B5EF4-FFF2-40B4-BE49-F238E27FC236}">
                <a16:creationId xmlns:a16="http://schemas.microsoft.com/office/drawing/2014/main" id="{2219AE9A-B14E-9FA5-E068-DF19F1283D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43000" y="1600200"/>
            <a:ext cx="7772400" cy="4876800"/>
          </a:xfrm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  <a:defRPr/>
            </a:pPr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The cause: 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endParaRPr lang="en-US" b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Increased effectiveness of the church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Continued growth of the church 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Jewish jealousy and persecution (5:12–16).</a:t>
            </a:r>
          </a:p>
        </p:txBody>
      </p:sp>
    </p:spTree>
  </p:cSld>
  <p:clrMapOvr>
    <a:masterClrMapping/>
  </p:clrMapOvr>
  <p:transition spd="med">
    <p:wipe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>
            <a:extLst>
              <a:ext uri="{FF2B5EF4-FFF2-40B4-BE49-F238E27FC236}">
                <a16:creationId xmlns:a16="http://schemas.microsoft.com/office/drawing/2014/main" id="{25D2ED47-5C20-72F7-1996-3ABA314EBF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43000" y="304800"/>
            <a:ext cx="7772400" cy="1143000"/>
          </a:xfrm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r>
              <a:rPr lang="en-US" altLang="en-US" sz="4000" b="1"/>
              <a:t>Second arrest and defense, 5:12-42</a:t>
            </a:r>
            <a:r>
              <a:rPr lang="en-US" altLang="en-US" sz="4000"/>
              <a:t> </a:t>
            </a:r>
          </a:p>
        </p:txBody>
      </p:sp>
      <p:sp>
        <p:nvSpPr>
          <p:cNvPr id="421891" name="Rectangle 3">
            <a:extLst>
              <a:ext uri="{FF2B5EF4-FFF2-40B4-BE49-F238E27FC236}">
                <a16:creationId xmlns:a16="http://schemas.microsoft.com/office/drawing/2014/main" id="{E2A8EF2B-3835-2C02-CA54-15DAEB08A0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43000" y="1600200"/>
            <a:ext cx="7772400" cy="4876800"/>
          </a:xfrm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  <a:defRPr/>
            </a:pPr>
            <a:r>
              <a:rPr lang="en-US" sz="2800" b="1">
                <a:effectLst>
                  <a:outerShdw blurRad="38100" dist="38100" dir="2700000" algn="tl">
                    <a:srgbClr val="000000"/>
                  </a:outerShdw>
                </a:effectLst>
              </a:rPr>
              <a:t>The imprisonment and trial (5:17–42)</a:t>
            </a:r>
          </a:p>
          <a:p>
            <a:pPr>
              <a:lnSpc>
                <a:spcPct val="80000"/>
              </a:lnSpc>
              <a:defRPr/>
            </a:pPr>
            <a:r>
              <a:rPr lang="en-US" sz="2800" b="1">
                <a:effectLst>
                  <a:outerShdw blurRad="38100" dist="38100" dir="2700000" algn="tl">
                    <a:srgbClr val="000000"/>
                  </a:outerShdw>
                </a:effectLst>
              </a:rPr>
              <a:t>Sadducees - the preaching of the resurrection may again have been the point at issue (v. 17; cf. 4:1, 2).</a:t>
            </a:r>
          </a:p>
          <a:p>
            <a:pPr>
              <a:lnSpc>
                <a:spcPct val="80000"/>
              </a:lnSpc>
              <a:defRPr/>
            </a:pPr>
            <a:r>
              <a:rPr lang="en-US" sz="2800" b="1">
                <a:effectLst>
                  <a:outerShdw blurRad="38100" dist="38100" dir="2700000" algn="tl">
                    <a:srgbClr val="000000"/>
                  </a:outerShdw>
                </a:effectLst>
              </a:rPr>
              <a:t>This persecution involved the Twelve (vv. 18, 29, 40).</a:t>
            </a:r>
          </a:p>
          <a:p>
            <a:pPr>
              <a:lnSpc>
                <a:spcPct val="80000"/>
              </a:lnSpc>
              <a:defRPr/>
            </a:pPr>
            <a:r>
              <a:rPr lang="en-US" sz="2800" b="1">
                <a:effectLst>
                  <a:outerShdw blurRad="38100" dist="38100" dir="2700000" algn="tl">
                    <a:srgbClr val="000000"/>
                  </a:outerShdw>
                </a:effectLst>
              </a:rPr>
              <a:t>Gamaliel, was one of the most respected of all Jewish rabbis, the grandson of the moderate Hillel and the teacher of Paul (Acts 22:3).</a:t>
            </a:r>
          </a:p>
          <a:p>
            <a:pPr>
              <a:lnSpc>
                <a:spcPct val="80000"/>
              </a:lnSpc>
              <a:defRPr/>
            </a:pPr>
            <a:r>
              <a:rPr lang="en-US" sz="2800" b="1">
                <a:effectLst>
                  <a:outerShdw blurRad="38100" dist="38100" dir="2700000" algn="tl">
                    <a:srgbClr val="000000"/>
                  </a:outerShdw>
                </a:effectLst>
              </a:rPr>
              <a:t>The increased intensity of persecution          Acts 5:40, cf. Acts 4:21.</a:t>
            </a:r>
          </a:p>
        </p:txBody>
      </p:sp>
    </p:spTree>
  </p:cSld>
  <p:clrMapOvr>
    <a:masterClrMapping/>
  </p:clrMapOvr>
  <p:transition spd="med"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26D82249-2993-E803-C42E-1DFD84148C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19200" y="76200"/>
            <a:ext cx="7239000" cy="1143000"/>
          </a:xfrm>
        </p:spPr>
        <p:txBody>
          <a:bodyPr/>
          <a:lstStyle/>
          <a:p>
            <a:r>
              <a:rPr lang="en-US" altLang="en-US" sz="5400" b="1">
                <a:solidFill>
                  <a:schemeClr val="tx1"/>
                </a:solidFill>
              </a:rPr>
              <a:t>Central idea of Acts</a:t>
            </a:r>
            <a:endParaRPr lang="en-US" altLang="en-US" sz="4000">
              <a:solidFill>
                <a:schemeClr val="tx1"/>
              </a:solidFill>
            </a:endParaRPr>
          </a:p>
        </p:txBody>
      </p:sp>
      <p:sp>
        <p:nvSpPr>
          <p:cNvPr id="58371" name="Text Box 3">
            <a:extLst>
              <a:ext uri="{FF2B5EF4-FFF2-40B4-BE49-F238E27FC236}">
                <a16:creationId xmlns:a16="http://schemas.microsoft.com/office/drawing/2014/main" id="{600D9A64-326D-49F2-2D58-F73190116C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1447800"/>
            <a:ext cx="6934200" cy="32623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4000" b="1" i="1">
                <a:solidFill>
                  <a:schemeClr val="tx2"/>
                </a:solidFill>
              </a:rPr>
              <a:t>“To explain the continued work and witness of Jesus Christ by the Holy Spirit through the apostles throughout the world.”</a:t>
            </a:r>
            <a:r>
              <a:rPr lang="en-US" altLang="en-US" b="1" i="1">
                <a:solidFill>
                  <a:schemeClr val="tx2"/>
                </a:solidFill>
              </a:rPr>
              <a:t>   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b="1" i="1">
                <a:solidFill>
                  <a:schemeClr val="tx2"/>
                </a:solidFill>
              </a:rPr>
              <a:t> </a:t>
            </a:r>
          </a:p>
        </p:txBody>
      </p:sp>
    </p:spTree>
  </p:cSld>
  <p:clrMapOvr>
    <a:masterClrMapping/>
  </p:clrMapOvr>
  <p:transition spd="med"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3B194B7-11D2-1715-98EE-0FEC9907F2D1}"/>
              </a:ext>
            </a:extLst>
          </p:cNvPr>
          <p:cNvSpPr/>
          <p:nvPr/>
        </p:nvSpPr>
        <p:spPr bwMode="auto">
          <a:xfrm>
            <a:off x="9704" y="0"/>
            <a:ext cx="9144000" cy="68580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245C2AA-434E-4809-D2AA-ED8EAE2EB4D4}"/>
              </a:ext>
            </a:extLst>
          </p:cNvPr>
          <p:cNvSpPr txBox="1"/>
          <p:nvPr/>
        </p:nvSpPr>
        <p:spPr>
          <a:xfrm>
            <a:off x="2971800" y="1450942"/>
            <a:ext cx="3290975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2"/>
                </a:solidFill>
              </a:rPr>
              <a:t>TO         THE       UTTERMOST</a:t>
            </a:r>
          </a:p>
          <a:p>
            <a:pPr algn="ctr"/>
            <a:r>
              <a:rPr lang="en-US" sz="1050" dirty="0">
                <a:solidFill>
                  <a:schemeClr val="bg2"/>
                </a:solidFill>
              </a:rPr>
              <a:t>Paul  &amp;            Others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C7BFAFA4-8543-4E7D-1F9E-9E7E926E6E02}"/>
              </a:ext>
            </a:extLst>
          </p:cNvPr>
          <p:cNvSpPr/>
          <p:nvPr/>
        </p:nvSpPr>
        <p:spPr>
          <a:xfrm>
            <a:off x="2069524" y="2054563"/>
            <a:ext cx="5014103" cy="345560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EEA56C2-05C2-B138-87B8-D9740BF8CC25}"/>
              </a:ext>
            </a:extLst>
          </p:cNvPr>
          <p:cNvSpPr txBox="1"/>
          <p:nvPr/>
        </p:nvSpPr>
        <p:spPr>
          <a:xfrm>
            <a:off x="2924873" y="2080672"/>
            <a:ext cx="3085582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2"/>
                </a:solidFill>
              </a:rPr>
              <a:t>JERUSALEM 	COUNCIL</a:t>
            </a:r>
          </a:p>
          <a:p>
            <a:pPr algn="ctr"/>
            <a:r>
              <a:rPr lang="en-US" sz="1050" dirty="0">
                <a:solidFill>
                  <a:schemeClr val="bg2"/>
                </a:solidFill>
              </a:rPr>
              <a:t>James &amp; Paul – Acts 15          “Through Faith Alone”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22930CC3-72D9-A96D-8BA5-C40A44A45C10}"/>
              </a:ext>
            </a:extLst>
          </p:cNvPr>
          <p:cNvSpPr/>
          <p:nvPr/>
        </p:nvSpPr>
        <p:spPr>
          <a:xfrm>
            <a:off x="2227843" y="3043687"/>
            <a:ext cx="4617218" cy="245888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598CDD2A-EE10-3AE0-5004-A43F9F28D2A6}"/>
              </a:ext>
            </a:extLst>
          </p:cNvPr>
          <p:cNvSpPr/>
          <p:nvPr/>
        </p:nvSpPr>
        <p:spPr>
          <a:xfrm>
            <a:off x="3137858" y="4249220"/>
            <a:ext cx="2872597" cy="1274916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row: Up 17">
            <a:extLst>
              <a:ext uri="{FF2B5EF4-FFF2-40B4-BE49-F238E27FC236}">
                <a16:creationId xmlns:a16="http://schemas.microsoft.com/office/drawing/2014/main" id="{D008F343-C6F9-DB10-FB37-DC042EBD4C54}"/>
              </a:ext>
            </a:extLst>
          </p:cNvPr>
          <p:cNvSpPr/>
          <p:nvPr/>
        </p:nvSpPr>
        <p:spPr>
          <a:xfrm>
            <a:off x="4450155" y="1626985"/>
            <a:ext cx="239383" cy="2262672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  <a:highlight>
                <a:srgbClr val="FF0000"/>
              </a:highlight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BA359F-FE81-6D8E-5524-A3A59725FD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5422323"/>
            <a:ext cx="6858000" cy="478091"/>
          </a:xfrm>
        </p:spPr>
        <p:txBody>
          <a:bodyPr>
            <a:normAutofit fontScale="90000"/>
          </a:bodyPr>
          <a:lstStyle/>
          <a:p>
            <a:r>
              <a:rPr lang="en-US" sz="3000" b="1" i="1" dirty="0">
                <a:solidFill>
                  <a:schemeClr val="bg2"/>
                </a:solidFill>
              </a:rPr>
              <a:t>Synthetic Chart of the Book of Acts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8D0821-6970-E7F8-A31E-FCDFC10119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1078112"/>
            <a:ext cx="6858000" cy="354102"/>
          </a:xfrm>
        </p:spPr>
        <p:txBody>
          <a:bodyPr/>
          <a:lstStyle/>
          <a:p>
            <a:r>
              <a:rPr lang="en-US" b="1" dirty="0">
                <a:solidFill>
                  <a:schemeClr val="bg2"/>
                </a:solidFill>
                <a:latin typeface="Algerian" panose="04020705040A02060702" pitchFamily="82" charset="0"/>
              </a:rPr>
              <a:t>Growth of 	      the Church</a:t>
            </a:r>
          </a:p>
        </p:txBody>
      </p:sp>
      <p:sp>
        <p:nvSpPr>
          <p:cNvPr id="5" name="Arrow: Up 4">
            <a:extLst>
              <a:ext uri="{FF2B5EF4-FFF2-40B4-BE49-F238E27FC236}">
                <a16:creationId xmlns:a16="http://schemas.microsoft.com/office/drawing/2014/main" id="{6B8A517F-FD9A-745D-5AAB-57CD8C9619B1}"/>
              </a:ext>
            </a:extLst>
          </p:cNvPr>
          <p:cNvSpPr/>
          <p:nvPr/>
        </p:nvSpPr>
        <p:spPr>
          <a:xfrm>
            <a:off x="4452309" y="3891592"/>
            <a:ext cx="239383" cy="951062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  <a:highlight>
                <a:srgbClr val="FF0000"/>
              </a:highlight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90C534A-5A3D-B3C7-9CD6-3F52CC7169A1}"/>
              </a:ext>
            </a:extLst>
          </p:cNvPr>
          <p:cNvGrpSpPr/>
          <p:nvPr/>
        </p:nvGrpSpPr>
        <p:grpSpPr>
          <a:xfrm>
            <a:off x="4452308" y="4900883"/>
            <a:ext cx="239383" cy="614632"/>
            <a:chOff x="2743200" y="3528204"/>
            <a:chExt cx="319177" cy="819509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28C4387-ECCD-8E69-DCB9-770A47BD3D71}"/>
                </a:ext>
              </a:extLst>
            </p:cNvPr>
            <p:cNvSpPr/>
            <p:nvPr/>
          </p:nvSpPr>
          <p:spPr>
            <a:xfrm>
              <a:off x="2881223" y="3528204"/>
              <a:ext cx="69011" cy="81950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2EE48DE-8F7E-C3B2-1FE0-B528F1188E1F}"/>
                </a:ext>
              </a:extLst>
            </p:cNvPr>
            <p:cNvSpPr/>
            <p:nvPr/>
          </p:nvSpPr>
          <p:spPr>
            <a:xfrm>
              <a:off x="2743200" y="3710259"/>
              <a:ext cx="319177" cy="9399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4AC4B590-340F-284B-BBFC-15D11388C359}"/>
              </a:ext>
            </a:extLst>
          </p:cNvPr>
          <p:cNvGrpSpPr/>
          <p:nvPr/>
        </p:nvGrpSpPr>
        <p:grpSpPr>
          <a:xfrm>
            <a:off x="4436133" y="3553221"/>
            <a:ext cx="239383" cy="614632"/>
            <a:chOff x="2743200" y="3528204"/>
            <a:chExt cx="319177" cy="819509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EEE3659-8358-F829-94A5-D7E0191640A9}"/>
                </a:ext>
              </a:extLst>
            </p:cNvPr>
            <p:cNvSpPr/>
            <p:nvPr/>
          </p:nvSpPr>
          <p:spPr>
            <a:xfrm>
              <a:off x="2881223" y="3528204"/>
              <a:ext cx="69011" cy="81950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01C84E3-E8E4-FF3E-5F90-60B3A49BA7DA}"/>
                </a:ext>
              </a:extLst>
            </p:cNvPr>
            <p:cNvSpPr/>
            <p:nvPr/>
          </p:nvSpPr>
          <p:spPr>
            <a:xfrm>
              <a:off x="2743200" y="3710259"/>
              <a:ext cx="319177" cy="9399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60CC284-BC47-F4F6-0E32-7A3C1D90F664}"/>
              </a:ext>
            </a:extLst>
          </p:cNvPr>
          <p:cNvGrpSpPr/>
          <p:nvPr/>
        </p:nvGrpSpPr>
        <p:grpSpPr>
          <a:xfrm>
            <a:off x="4436133" y="999363"/>
            <a:ext cx="239383" cy="614632"/>
            <a:chOff x="2743200" y="3528204"/>
            <a:chExt cx="319177" cy="819509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FD7145E-5412-3D57-F5BA-DF32F202EA8A}"/>
                </a:ext>
              </a:extLst>
            </p:cNvPr>
            <p:cNvSpPr/>
            <p:nvPr/>
          </p:nvSpPr>
          <p:spPr>
            <a:xfrm>
              <a:off x="2881223" y="3528204"/>
              <a:ext cx="69011" cy="81950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31E6934-2715-D195-4F21-2849AE8D171A}"/>
                </a:ext>
              </a:extLst>
            </p:cNvPr>
            <p:cNvSpPr/>
            <p:nvPr/>
          </p:nvSpPr>
          <p:spPr>
            <a:xfrm>
              <a:off x="2743200" y="3710259"/>
              <a:ext cx="319177" cy="9399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BFE749A-A554-699A-E57B-924D9B03A6E1}"/>
              </a:ext>
            </a:extLst>
          </p:cNvPr>
          <p:cNvGrpSpPr/>
          <p:nvPr/>
        </p:nvGrpSpPr>
        <p:grpSpPr>
          <a:xfrm>
            <a:off x="4440449" y="2380039"/>
            <a:ext cx="239383" cy="614632"/>
            <a:chOff x="2743200" y="3528204"/>
            <a:chExt cx="319177" cy="819509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2DEAB07-5774-EBFD-141D-6B95BC64CA59}"/>
                </a:ext>
              </a:extLst>
            </p:cNvPr>
            <p:cNvSpPr/>
            <p:nvPr/>
          </p:nvSpPr>
          <p:spPr>
            <a:xfrm>
              <a:off x="2881223" y="3528204"/>
              <a:ext cx="69011" cy="81950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1752B37-76D2-7C0E-3C8E-2DE364E4492B}"/>
                </a:ext>
              </a:extLst>
            </p:cNvPr>
            <p:cNvSpPr/>
            <p:nvPr/>
          </p:nvSpPr>
          <p:spPr>
            <a:xfrm>
              <a:off x="2743200" y="3710259"/>
              <a:ext cx="319177" cy="9399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Arrow: Up 18">
            <a:extLst>
              <a:ext uri="{FF2B5EF4-FFF2-40B4-BE49-F238E27FC236}">
                <a16:creationId xmlns:a16="http://schemas.microsoft.com/office/drawing/2014/main" id="{635FC906-A67D-DCB8-6C19-DEC5422B80AC}"/>
              </a:ext>
            </a:extLst>
          </p:cNvPr>
          <p:cNvSpPr/>
          <p:nvPr/>
        </p:nvSpPr>
        <p:spPr>
          <a:xfrm rot="1987283">
            <a:off x="5823123" y="1912590"/>
            <a:ext cx="239383" cy="3229468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  <a:highlight>
                <a:srgbClr val="FF0000"/>
              </a:highlight>
            </a:endParaRPr>
          </a:p>
        </p:txBody>
      </p:sp>
      <p:sp>
        <p:nvSpPr>
          <p:cNvPr id="20" name="Arrow: Up 19">
            <a:extLst>
              <a:ext uri="{FF2B5EF4-FFF2-40B4-BE49-F238E27FC236}">
                <a16:creationId xmlns:a16="http://schemas.microsoft.com/office/drawing/2014/main" id="{A81ED98D-A8CE-443F-7E0C-063142DD3167}"/>
              </a:ext>
            </a:extLst>
          </p:cNvPr>
          <p:cNvSpPr/>
          <p:nvPr/>
        </p:nvSpPr>
        <p:spPr>
          <a:xfrm rot="19612717" flipH="1">
            <a:off x="3090710" y="1949256"/>
            <a:ext cx="239383" cy="3229468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  <a:highlight>
                <a:srgbClr val="FF0000"/>
              </a:highlight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448A0AB-1B20-65F0-6A0C-95AD2D53129E}"/>
              </a:ext>
            </a:extLst>
          </p:cNvPr>
          <p:cNvSpPr txBox="1"/>
          <p:nvPr/>
        </p:nvSpPr>
        <p:spPr>
          <a:xfrm>
            <a:off x="1804358" y="4907973"/>
            <a:ext cx="26113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2"/>
                </a:solidFill>
              </a:rPr>
              <a:t>The Great Commission</a:t>
            </a:r>
          </a:p>
          <a:p>
            <a:pPr algn="ctr"/>
            <a:r>
              <a:rPr lang="en-US" b="1" dirty="0">
                <a:solidFill>
                  <a:schemeClr val="bg2"/>
                </a:solidFill>
              </a:rPr>
              <a:t>In action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1A26C67-C89E-FA01-E5DB-614B8B58EBB3}"/>
              </a:ext>
            </a:extLst>
          </p:cNvPr>
          <p:cNvSpPr txBox="1"/>
          <p:nvPr/>
        </p:nvSpPr>
        <p:spPr>
          <a:xfrm>
            <a:off x="4839852" y="4907407"/>
            <a:ext cx="179544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dirty="0">
                <a:solidFill>
                  <a:schemeClr val="bg2"/>
                </a:solidFill>
              </a:rPr>
              <a:t>Acts 1:8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EF2CDBF-73FF-1B98-0B33-EF56204550B4}"/>
              </a:ext>
            </a:extLst>
          </p:cNvPr>
          <p:cNvSpPr txBox="1"/>
          <p:nvPr/>
        </p:nvSpPr>
        <p:spPr>
          <a:xfrm>
            <a:off x="3717984" y="4232959"/>
            <a:ext cx="17037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2"/>
                </a:solidFill>
              </a:rPr>
              <a:t>JERUSALEM</a:t>
            </a:r>
          </a:p>
          <a:p>
            <a:pPr algn="ctr"/>
            <a:r>
              <a:rPr lang="en-US" dirty="0">
                <a:solidFill>
                  <a:schemeClr val="bg2"/>
                </a:solidFill>
              </a:rPr>
              <a:t>Peter – Acts 1-8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CAD53C0-2B4E-031A-FFDB-5F0C0A92E672}"/>
              </a:ext>
            </a:extLst>
          </p:cNvPr>
          <p:cNvSpPr txBox="1"/>
          <p:nvPr/>
        </p:nvSpPr>
        <p:spPr>
          <a:xfrm>
            <a:off x="3709356" y="3117994"/>
            <a:ext cx="1703716" cy="807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2"/>
                </a:solidFill>
              </a:rPr>
              <a:t>JUDEA &amp; SAMARIA</a:t>
            </a:r>
          </a:p>
          <a:p>
            <a:pPr algn="ctr"/>
            <a:r>
              <a:rPr lang="en-US" sz="1050" dirty="0">
                <a:solidFill>
                  <a:schemeClr val="bg2"/>
                </a:solidFill>
              </a:rPr>
              <a:t>Philip &amp; Peter – Acts 8-12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92B6A58-2811-E3B0-CE6B-2DA3375087F3}"/>
              </a:ext>
            </a:extLst>
          </p:cNvPr>
          <p:cNvSpPr txBox="1"/>
          <p:nvPr/>
        </p:nvSpPr>
        <p:spPr>
          <a:xfrm>
            <a:off x="333456" y="2483205"/>
            <a:ext cx="1703716" cy="1361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2"/>
                </a:solidFill>
              </a:rPr>
              <a:t>THIRD MISSIONARY</a:t>
            </a:r>
          </a:p>
          <a:p>
            <a:pPr algn="ctr"/>
            <a:r>
              <a:rPr lang="en-US" dirty="0">
                <a:solidFill>
                  <a:schemeClr val="bg2"/>
                </a:solidFill>
              </a:rPr>
              <a:t>JOURNEY</a:t>
            </a:r>
          </a:p>
          <a:p>
            <a:pPr algn="ctr"/>
            <a:r>
              <a:rPr lang="en-US" dirty="0">
                <a:solidFill>
                  <a:schemeClr val="bg2"/>
                </a:solidFill>
              </a:rPr>
              <a:t>18:23 – 21:16</a:t>
            </a:r>
          </a:p>
          <a:p>
            <a:pPr algn="ctr"/>
            <a:r>
              <a:rPr lang="en-US" sz="1050" dirty="0">
                <a:solidFill>
                  <a:schemeClr val="bg2"/>
                </a:solidFill>
              </a:rPr>
              <a:t>Paul &amp; Co.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9CDFF01-3ABF-568F-3243-7297B0E7FEBB}"/>
              </a:ext>
            </a:extLst>
          </p:cNvPr>
          <p:cNvSpPr txBox="1"/>
          <p:nvPr/>
        </p:nvSpPr>
        <p:spPr>
          <a:xfrm>
            <a:off x="345060" y="1157804"/>
            <a:ext cx="1703716" cy="1361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2"/>
                </a:solidFill>
              </a:rPr>
              <a:t>FIRST MISSIONARY</a:t>
            </a:r>
          </a:p>
          <a:p>
            <a:pPr algn="ctr"/>
            <a:r>
              <a:rPr lang="en-US" dirty="0">
                <a:solidFill>
                  <a:schemeClr val="bg2"/>
                </a:solidFill>
              </a:rPr>
              <a:t>JOURNEY</a:t>
            </a:r>
          </a:p>
          <a:p>
            <a:pPr algn="ctr"/>
            <a:r>
              <a:rPr lang="en-US" dirty="0">
                <a:solidFill>
                  <a:schemeClr val="bg2"/>
                </a:solidFill>
              </a:rPr>
              <a:t>13:1 – 14:28</a:t>
            </a:r>
          </a:p>
          <a:p>
            <a:pPr algn="ctr"/>
            <a:r>
              <a:rPr lang="en-US" sz="1050" dirty="0">
                <a:solidFill>
                  <a:schemeClr val="bg2"/>
                </a:solidFill>
              </a:rPr>
              <a:t>Barnabas &amp; Paul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4AE79C3-9877-590E-CA78-ED894787BD9D}"/>
              </a:ext>
            </a:extLst>
          </p:cNvPr>
          <p:cNvSpPr txBox="1"/>
          <p:nvPr/>
        </p:nvSpPr>
        <p:spPr>
          <a:xfrm>
            <a:off x="7063952" y="1157803"/>
            <a:ext cx="1703716" cy="1361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2"/>
                </a:solidFill>
              </a:rPr>
              <a:t>SECOND MISSIONARY</a:t>
            </a:r>
          </a:p>
          <a:p>
            <a:pPr algn="ctr"/>
            <a:r>
              <a:rPr lang="en-US" dirty="0">
                <a:solidFill>
                  <a:schemeClr val="bg2"/>
                </a:solidFill>
              </a:rPr>
              <a:t>JOURNEY</a:t>
            </a:r>
          </a:p>
          <a:p>
            <a:pPr algn="ctr"/>
            <a:r>
              <a:rPr lang="en-US" dirty="0">
                <a:solidFill>
                  <a:schemeClr val="bg2"/>
                </a:solidFill>
              </a:rPr>
              <a:t>15:36 – 18:22</a:t>
            </a:r>
          </a:p>
          <a:p>
            <a:pPr algn="ctr"/>
            <a:r>
              <a:rPr lang="en-US" sz="1050" dirty="0">
                <a:solidFill>
                  <a:schemeClr val="bg2"/>
                </a:solidFill>
              </a:rPr>
              <a:t>Paul &amp; Co.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B3DAAB9-CBAD-D1B8-7184-EBB2646F6F3E}"/>
              </a:ext>
            </a:extLst>
          </p:cNvPr>
          <p:cNvSpPr txBox="1"/>
          <p:nvPr/>
        </p:nvSpPr>
        <p:spPr>
          <a:xfrm>
            <a:off x="7092238" y="2487521"/>
            <a:ext cx="1703716" cy="1084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2"/>
                </a:solidFill>
              </a:rPr>
              <a:t>JOURNEY TO ROME</a:t>
            </a:r>
          </a:p>
          <a:p>
            <a:pPr algn="ctr"/>
            <a:r>
              <a:rPr lang="en-US" dirty="0">
                <a:solidFill>
                  <a:schemeClr val="bg2"/>
                </a:solidFill>
              </a:rPr>
              <a:t>21:17 – 28:31</a:t>
            </a:r>
          </a:p>
          <a:p>
            <a:pPr algn="ctr"/>
            <a:r>
              <a:rPr lang="en-US" sz="1050" dirty="0">
                <a:solidFill>
                  <a:schemeClr val="bg2"/>
                </a:solidFill>
              </a:rPr>
              <a:t>Paul</a:t>
            </a:r>
          </a:p>
        </p:txBody>
      </p:sp>
      <p:pic>
        <p:nvPicPr>
          <p:cNvPr id="37" name="Picture 36" descr="A picture containing blue&#10;&#10;Description automatically generated">
            <a:extLst>
              <a:ext uri="{FF2B5EF4-FFF2-40B4-BE49-F238E27FC236}">
                <a16:creationId xmlns:a16="http://schemas.microsoft.com/office/drawing/2014/main" id="{0D37945B-9CD6-9E85-ED6D-8F25853F75D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89" y="773195"/>
            <a:ext cx="852479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274594"/>
      </p:ext>
    </p:extLst>
  </p:cSld>
  <p:clrMapOvr>
    <a:masterClrMapping/>
  </p:clrMapOvr>
  <p:transition spd="med"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>
            <a:extLst>
              <a:ext uri="{FF2B5EF4-FFF2-40B4-BE49-F238E27FC236}">
                <a16:creationId xmlns:a16="http://schemas.microsoft.com/office/drawing/2014/main" id="{49CDF2C7-0629-540C-0CE2-775B592D25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772400" cy="1143000"/>
          </a:xfrm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r>
              <a:rPr lang="en-US" altLang="en-US" sz="4000" b="1"/>
              <a:t>The Early Church’s Witness in Jerusalem (1:1 – 7:60)</a:t>
            </a:r>
          </a:p>
        </p:txBody>
      </p:sp>
      <p:sp>
        <p:nvSpPr>
          <p:cNvPr id="409603" name="Rectangle 3">
            <a:extLst>
              <a:ext uri="{FF2B5EF4-FFF2-40B4-BE49-F238E27FC236}">
                <a16:creationId xmlns:a16="http://schemas.microsoft.com/office/drawing/2014/main" id="{9C8583F8-B96B-014C-C3F4-39E8864EE1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43000" y="1447800"/>
            <a:ext cx="7772400" cy="5410200"/>
          </a:xfrm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marL="812800" indent="-812800">
              <a:lnSpc>
                <a:spcPct val="90000"/>
              </a:lnSpc>
              <a:buFontTx/>
              <a:buNone/>
              <a:defRPr/>
            </a:pPr>
            <a:r>
              <a:rPr lang="en-US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II.	THE JERUSALEM CAMPAIGN:, 3:1–8:1A </a:t>
            </a:r>
          </a:p>
          <a:p>
            <a:pPr marL="812800" indent="-812800">
              <a:lnSpc>
                <a:spcPct val="90000"/>
              </a:lnSpc>
              <a:buFontTx/>
              <a:buNone/>
              <a:defRPr/>
            </a:pPr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	</a:t>
            </a:r>
            <a:r>
              <a:rPr lang="en-US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A. The Gate Beautiful, 3:1 – 4:4</a:t>
            </a:r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812800" indent="-812800">
              <a:lnSpc>
                <a:spcPct val="90000"/>
              </a:lnSpc>
              <a:buFontTx/>
              <a:buNone/>
              <a:defRPr/>
            </a:pPr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	B. Interrogation of Peter &amp; John, </a:t>
            </a:r>
          </a:p>
          <a:p>
            <a:pPr marL="812800" indent="-812800">
              <a:lnSpc>
                <a:spcPct val="90000"/>
              </a:lnSpc>
              <a:buFontTx/>
              <a:buNone/>
              <a:defRPr/>
            </a:pPr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						4:5-22</a:t>
            </a:r>
          </a:p>
          <a:p>
            <a:pPr marL="812800" indent="-812800">
              <a:lnSpc>
                <a:spcPct val="90000"/>
              </a:lnSpc>
              <a:buFontTx/>
              <a:buNone/>
              <a:defRPr/>
            </a:pPr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	C. The Empowered Community, 						4:23–5:16</a:t>
            </a:r>
          </a:p>
          <a:p>
            <a:pPr marL="812800" indent="-812800">
              <a:lnSpc>
                <a:spcPct val="90000"/>
              </a:lnSpc>
              <a:buFontTx/>
              <a:buNone/>
              <a:defRPr/>
            </a:pPr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	D. The Imprisoned Apostles, 5:17-42</a:t>
            </a:r>
          </a:p>
          <a:p>
            <a:pPr marL="812800" indent="-812800">
              <a:lnSpc>
                <a:spcPct val="90000"/>
              </a:lnSpc>
              <a:buFontTx/>
              <a:buNone/>
              <a:defRPr/>
            </a:pPr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	E. Priorities in Ministry, 6:1-6</a:t>
            </a:r>
          </a:p>
        </p:txBody>
      </p:sp>
    </p:spTree>
  </p:cSld>
  <p:clrMapOvr>
    <a:masterClrMapping/>
  </p:clrMapOvr>
  <p:transition spd="med">
    <p:wipe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>
            <a:extLst>
              <a:ext uri="{FF2B5EF4-FFF2-40B4-BE49-F238E27FC236}">
                <a16:creationId xmlns:a16="http://schemas.microsoft.com/office/drawing/2014/main" id="{C52D0057-789F-C276-75C4-73E53C270E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r>
              <a:rPr lang="en-US" altLang="en-US" sz="4000" b="1"/>
              <a:t>The Empowered Community, 4:23–5:16</a:t>
            </a:r>
            <a:r>
              <a:rPr lang="en-US" altLang="en-US" sz="4000"/>
              <a:t> </a:t>
            </a:r>
          </a:p>
        </p:txBody>
      </p:sp>
      <p:sp>
        <p:nvSpPr>
          <p:cNvPr id="417795" name="Rectangle 3">
            <a:extLst>
              <a:ext uri="{FF2B5EF4-FFF2-40B4-BE49-F238E27FC236}">
                <a16:creationId xmlns:a16="http://schemas.microsoft.com/office/drawing/2014/main" id="{CF93EE1F-E33A-0DFB-9E59-899AC43AF6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43000" y="1981200"/>
            <a:ext cx="7772400" cy="4648200"/>
          </a:xfrm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Confined to believers (4:32).</a:t>
            </a:r>
          </a:p>
          <a:p>
            <a:pPr>
              <a:defRPr/>
            </a:pPr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Administered by Spirit–filled apostles (4:35).</a:t>
            </a:r>
          </a:p>
          <a:p>
            <a:pPr>
              <a:defRPr/>
            </a:pPr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Its purpose was to share with those in need (4:34–35).</a:t>
            </a:r>
          </a:p>
          <a:p>
            <a:pPr>
              <a:defRPr/>
            </a:pPr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Voluntary (5:4).</a:t>
            </a:r>
          </a:p>
          <a:p>
            <a:pPr>
              <a:defRPr/>
            </a:pPr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Confined to Jerusalem.</a:t>
            </a:r>
          </a:p>
          <a:p>
            <a:pPr>
              <a:defRPr/>
            </a:pPr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Temporary.</a:t>
            </a:r>
          </a:p>
        </p:txBody>
      </p:sp>
    </p:spTree>
  </p:cSld>
  <p:clrMapOvr>
    <a:masterClrMapping/>
  </p:clrMapOvr>
  <p:transition spd="med">
    <p:wipe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1026">
            <a:extLst>
              <a:ext uri="{FF2B5EF4-FFF2-40B4-BE49-F238E27FC236}">
                <a16:creationId xmlns:a16="http://schemas.microsoft.com/office/drawing/2014/main" id="{128E3431-2E6D-8F93-4304-17C899BD75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r>
              <a:rPr lang="en-US" altLang="en-US" sz="4000" b="1"/>
              <a:t>The Empowered Community, 4:23–5:16</a:t>
            </a:r>
            <a:r>
              <a:rPr lang="en-US" altLang="en-US" sz="4000"/>
              <a:t> </a:t>
            </a:r>
          </a:p>
        </p:txBody>
      </p:sp>
      <p:sp>
        <p:nvSpPr>
          <p:cNvPr id="74755" name="Rectangle 1027">
            <a:extLst>
              <a:ext uri="{FF2B5EF4-FFF2-40B4-BE49-F238E27FC236}">
                <a16:creationId xmlns:a16="http://schemas.microsoft.com/office/drawing/2014/main" id="{D8040B94-5A45-12E9-23FF-120685D204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43000" y="1981200"/>
            <a:ext cx="7772400" cy="4648200"/>
          </a:xfrm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r>
              <a:rPr lang="en-US" altLang="en-US" b="1"/>
              <a:t>Arguments </a:t>
            </a:r>
            <a:r>
              <a:rPr lang="en-US" altLang="en-US" b="1" u="sng"/>
              <a:t>Against</a:t>
            </a:r>
            <a:r>
              <a:rPr lang="en-US" altLang="en-US" b="1"/>
              <a:t> the Practice</a:t>
            </a:r>
          </a:p>
          <a:p>
            <a:pPr lvl="1"/>
            <a:r>
              <a:rPr lang="en-US" altLang="en-US" b="1"/>
              <a:t>The church instituted it because they mistakenly expected the Lord to return immediately after his resurrection.</a:t>
            </a:r>
          </a:p>
          <a:p>
            <a:pPr lvl="1"/>
            <a:r>
              <a:rPr lang="en-US" altLang="en-US" b="1"/>
              <a:t>The communism may have resulted in the poverty for which Paul later had to take an offering (Rom. 15:25–27).</a:t>
            </a:r>
          </a:p>
          <a:p>
            <a:pPr lvl="1"/>
            <a:r>
              <a:rPr lang="en-US" altLang="en-US" b="1"/>
              <a:t>The lie of Ananias and Sapphira proves it to be wrong.</a:t>
            </a:r>
          </a:p>
        </p:txBody>
      </p:sp>
    </p:spTree>
  </p:cSld>
  <p:clrMapOvr>
    <a:masterClrMapping/>
  </p:clrMapOvr>
  <p:transition spd="med">
    <p:wipe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>
            <a:extLst>
              <a:ext uri="{FF2B5EF4-FFF2-40B4-BE49-F238E27FC236}">
                <a16:creationId xmlns:a16="http://schemas.microsoft.com/office/drawing/2014/main" id="{351FE9DD-AF48-1E54-CEE5-C63F6D8E9E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43000" y="381000"/>
            <a:ext cx="7772400" cy="1143000"/>
          </a:xfrm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r>
              <a:rPr lang="en-US" altLang="en-US" sz="4000" b="1"/>
              <a:t>The Empowered Community, 4:23–5:16</a:t>
            </a:r>
            <a:r>
              <a:rPr lang="en-US" altLang="en-US" sz="4000"/>
              <a:t> </a:t>
            </a:r>
          </a:p>
        </p:txBody>
      </p:sp>
      <p:sp>
        <p:nvSpPr>
          <p:cNvPr id="76803" name="Rectangle 3">
            <a:extLst>
              <a:ext uri="{FF2B5EF4-FFF2-40B4-BE49-F238E27FC236}">
                <a16:creationId xmlns:a16="http://schemas.microsoft.com/office/drawing/2014/main" id="{79F9B4BF-0B19-B299-DE41-F9D68ACC02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43000" y="1676400"/>
            <a:ext cx="7772400" cy="56388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Arguments in </a:t>
            </a:r>
            <a:r>
              <a:rPr lang="en-US" alt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Favor</a:t>
            </a: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the Practice</a:t>
            </a:r>
          </a:p>
          <a:p>
            <a:pPr lvl="1">
              <a:lnSpc>
                <a:spcPct val="80000"/>
              </a:lnSpc>
            </a:pP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Nowhere declared by Scripture to be wrong.</a:t>
            </a:r>
          </a:p>
          <a:p>
            <a:pPr lvl="1">
              <a:lnSpc>
                <a:spcPct val="80000"/>
              </a:lnSpc>
            </a:pP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 the Holy Spirit seems to have inspired the practice.</a:t>
            </a:r>
          </a:p>
          <a:p>
            <a:pPr lvl="1">
              <a:lnSpc>
                <a:spcPct val="80000"/>
              </a:lnSpc>
            </a:pP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Its failure seems to be due to human weakness, not to the fact that the practice was wrong.</a:t>
            </a:r>
          </a:p>
          <a:p>
            <a:pPr lvl="1">
              <a:lnSpc>
                <a:spcPct val="80000"/>
              </a:lnSpc>
            </a:pP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poverty was probably caused because of persecution of Jerusalem Christians. (Acts 11:28)</a:t>
            </a:r>
          </a:p>
          <a:p>
            <a:pPr lvl="1">
              <a:lnSpc>
                <a:spcPct val="80000"/>
              </a:lnSpc>
            </a:pP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cannot be proved that the plan grew out of an expectation of an imminent return of Christ.</a:t>
            </a:r>
          </a:p>
        </p:txBody>
      </p:sp>
    </p:spTree>
  </p:cSld>
  <p:clrMapOvr>
    <a:masterClrMapping/>
  </p:clrMapOvr>
  <p:transition spd="med">
    <p:wipe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>
            <a:extLst>
              <a:ext uri="{FF2B5EF4-FFF2-40B4-BE49-F238E27FC236}">
                <a16:creationId xmlns:a16="http://schemas.microsoft.com/office/drawing/2014/main" id="{2AA4B63F-5B28-4B97-2362-90E0B47FD8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b="1"/>
              <a:t>Points on the Misuse of the Community of Goods (5:1–11)</a:t>
            </a:r>
          </a:p>
        </p:txBody>
      </p:sp>
      <p:sp>
        <p:nvSpPr>
          <p:cNvPr id="244739" name="Rectangle 3">
            <a:extLst>
              <a:ext uri="{FF2B5EF4-FFF2-40B4-BE49-F238E27FC236}">
                <a16:creationId xmlns:a16="http://schemas.microsoft.com/office/drawing/2014/main" id="{13187F5C-B044-6F72-D921-3A3D04763F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43000" y="1981200"/>
            <a:ext cx="7772400" cy="4876800"/>
          </a:xfrm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Ananias and Sapphira did not have to sell the land (5:4).</a:t>
            </a:r>
          </a:p>
          <a:p>
            <a:pPr>
              <a:lnSpc>
                <a:spcPct val="80000"/>
              </a:lnSpc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They were free to sell it and give a part.</a:t>
            </a:r>
          </a:p>
          <a:p>
            <a:pPr>
              <a:lnSpc>
                <a:spcPct val="80000"/>
              </a:lnSpc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Their sin hypocrisy.</a:t>
            </a:r>
          </a:p>
          <a:p>
            <a:pPr>
              <a:lnSpc>
                <a:spcPct val="80000"/>
              </a:lnSpc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An attempt to deceive men, AND was lying to the Holy Spirit, under Whose guidance the community of goods was administered.</a:t>
            </a:r>
          </a:p>
          <a:p>
            <a:pPr>
              <a:lnSpc>
                <a:spcPct val="80000"/>
              </a:lnSpc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First recorded sin to fall on the early church.</a:t>
            </a:r>
          </a:p>
          <a:p>
            <a:pPr>
              <a:lnSpc>
                <a:spcPct val="80000"/>
              </a:lnSpc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God sent severe judgment on the first case of sin to warn all future would–be offenders (Lev. 10:1–10)</a:t>
            </a:r>
          </a:p>
        </p:txBody>
      </p:sp>
    </p:spTree>
  </p:cSld>
  <p:clrMapOvr>
    <a:masterClrMapping/>
  </p:clrMapOvr>
  <p:transition spd="med">
    <p:wipe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>
            <a:extLst>
              <a:ext uri="{FF2B5EF4-FFF2-40B4-BE49-F238E27FC236}">
                <a16:creationId xmlns:a16="http://schemas.microsoft.com/office/drawing/2014/main" id="{6DCC8D68-E72D-F2EF-2C35-AC45FBA160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b="1"/>
              <a:t>Points on the Misuse of the Community of Goods (5:1–11)</a:t>
            </a:r>
          </a:p>
        </p:txBody>
      </p:sp>
      <p:sp>
        <p:nvSpPr>
          <p:cNvPr id="419843" name="Rectangle 3">
            <a:extLst>
              <a:ext uri="{FF2B5EF4-FFF2-40B4-BE49-F238E27FC236}">
                <a16:creationId xmlns:a16="http://schemas.microsoft.com/office/drawing/2014/main" id="{7932FD5F-082C-F4E2-BC1D-6FCCD61B55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43000" y="1981200"/>
            <a:ext cx="7772400" cy="4876800"/>
          </a:xfrm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en-US" sz="3600" b="1">
                <a:effectLst>
                  <a:outerShdw blurRad="38100" dist="38100" dir="2700000" algn="tl">
                    <a:srgbClr val="000000"/>
                  </a:outerShdw>
                </a:effectLst>
              </a:rPr>
              <a:t>Results</a:t>
            </a:r>
          </a:p>
          <a:p>
            <a:pPr lvl="1">
              <a:lnSpc>
                <a:spcPct val="80000"/>
              </a:lnSpc>
              <a:defRPr/>
            </a:pPr>
            <a:r>
              <a:rPr lang="en-US" sz="3200" b="1">
                <a:effectLst>
                  <a:outerShdw blurRad="38100" dist="38100" dir="2700000" algn="tl">
                    <a:srgbClr val="000000"/>
                  </a:outerShdw>
                </a:effectLst>
              </a:rPr>
              <a:t>Purity of the church</a:t>
            </a:r>
          </a:p>
          <a:p>
            <a:pPr lvl="1">
              <a:lnSpc>
                <a:spcPct val="80000"/>
              </a:lnSpc>
              <a:defRPr/>
            </a:pPr>
            <a:r>
              <a:rPr lang="en-US" sz="3200" b="1">
                <a:effectLst>
                  <a:outerShdw blurRad="38100" dist="38100" dir="2700000" algn="tl">
                    <a:srgbClr val="000000"/>
                  </a:outerShdw>
                </a:effectLst>
              </a:rPr>
              <a:t>Wholesome, godly fear / renewed unity</a:t>
            </a:r>
          </a:p>
          <a:p>
            <a:pPr lvl="1">
              <a:lnSpc>
                <a:spcPct val="80000"/>
              </a:lnSpc>
              <a:defRPr/>
            </a:pPr>
            <a:r>
              <a:rPr lang="en-US" sz="3200" b="1">
                <a:effectLst>
                  <a:outerShdw blurRad="38100" dist="38100" dir="2700000" algn="tl">
                    <a:srgbClr val="000000"/>
                  </a:outerShdw>
                </a:effectLst>
              </a:rPr>
              <a:t>New signs / greater respect for leadership</a:t>
            </a:r>
          </a:p>
        </p:txBody>
      </p:sp>
    </p:spTree>
  </p:cSld>
  <p:clrMapOvr>
    <a:masterClrMapping/>
  </p:clrMapOvr>
  <p:transition spd="med">
    <p:wipe dir="d"/>
  </p:transition>
</p:sld>
</file>

<file path=ppt/theme/theme1.xml><?xml version="1.0" encoding="utf-8"?>
<a:theme xmlns:a="http://schemas.openxmlformats.org/drawingml/2006/main" name="TRIUMPH">
  <a:themeElements>
    <a:clrScheme name="TRIUMPH 1">
      <a:dk1>
        <a:srgbClr val="000000"/>
      </a:dk1>
      <a:lt1>
        <a:srgbClr val="FFFFFF"/>
      </a:lt1>
      <a:dk2>
        <a:srgbClr val="CC0000"/>
      </a:dk2>
      <a:lt2>
        <a:srgbClr val="FFFF00"/>
      </a:lt2>
      <a:accent1>
        <a:srgbClr val="FFCC00"/>
      </a:accent1>
      <a:accent2>
        <a:srgbClr val="CCCC00"/>
      </a:accent2>
      <a:accent3>
        <a:srgbClr val="E2AAAA"/>
      </a:accent3>
      <a:accent4>
        <a:srgbClr val="DADADA"/>
      </a:accent4>
      <a:accent5>
        <a:srgbClr val="FFE2AA"/>
      </a:accent5>
      <a:accent6>
        <a:srgbClr val="B9B900"/>
      </a:accent6>
      <a:hlink>
        <a:srgbClr val="FF6633"/>
      </a:hlink>
      <a:folHlink>
        <a:srgbClr val="800000"/>
      </a:folHlink>
    </a:clrScheme>
    <a:fontScheme name="TRIUMPH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TRIUMPH 1">
        <a:dk1>
          <a:srgbClr val="000000"/>
        </a:dk1>
        <a:lt1>
          <a:srgbClr val="FFFFFF"/>
        </a:lt1>
        <a:dk2>
          <a:srgbClr val="CC0000"/>
        </a:dk2>
        <a:lt2>
          <a:srgbClr val="FFFF00"/>
        </a:lt2>
        <a:accent1>
          <a:srgbClr val="FFCC00"/>
        </a:accent1>
        <a:accent2>
          <a:srgbClr val="CCCC00"/>
        </a:accent2>
        <a:accent3>
          <a:srgbClr val="E2AAAA"/>
        </a:accent3>
        <a:accent4>
          <a:srgbClr val="DADADA"/>
        </a:accent4>
        <a:accent5>
          <a:srgbClr val="FFE2AA"/>
        </a:accent5>
        <a:accent6>
          <a:srgbClr val="B9B900"/>
        </a:accent6>
        <a:hlink>
          <a:srgbClr val="FF6633"/>
        </a:hlink>
        <a:folHlink>
          <a:srgbClr val="80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IUMPH 2">
        <a:dk1>
          <a:srgbClr val="000000"/>
        </a:dk1>
        <a:lt1>
          <a:srgbClr val="FFFFFF"/>
        </a:lt1>
        <a:dk2>
          <a:srgbClr val="993300"/>
        </a:dk2>
        <a:lt2>
          <a:srgbClr val="FFCC99"/>
        </a:lt2>
        <a:accent1>
          <a:srgbClr val="FF5050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FFB3B3"/>
        </a:accent5>
        <a:accent6>
          <a:srgbClr val="E7B95C"/>
        </a:accent6>
        <a:hlink>
          <a:srgbClr val="FF7C80"/>
        </a:hlink>
        <a:folHlink>
          <a:srgbClr val="FFF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IUMPH 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CBCBCB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878787"/>
        </a:accent6>
        <a:hlink>
          <a:srgbClr val="5F5F5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TRIUMPH</Template>
  <TotalTime>20933</TotalTime>
  <Words>645</Words>
  <Application>Microsoft Office PowerPoint</Application>
  <PresentationFormat>On-screen Show (4:3)</PresentationFormat>
  <Paragraphs>94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Algerian</vt:lpstr>
      <vt:lpstr>Arial</vt:lpstr>
      <vt:lpstr>Impact</vt:lpstr>
      <vt:lpstr>Times New Roman</vt:lpstr>
      <vt:lpstr>TRIUMPH</vt:lpstr>
      <vt:lpstr>PowerPoint Presentation</vt:lpstr>
      <vt:lpstr>Central idea of Acts</vt:lpstr>
      <vt:lpstr>Synthetic Chart of the Book of Acts</vt:lpstr>
      <vt:lpstr>The Early Church’s Witness in Jerusalem (1:1 – 7:60)</vt:lpstr>
      <vt:lpstr>The Empowered Community, 4:23–5:16 </vt:lpstr>
      <vt:lpstr>The Empowered Community, 4:23–5:16 </vt:lpstr>
      <vt:lpstr>The Empowered Community, 4:23–5:16 </vt:lpstr>
      <vt:lpstr>Points on the Misuse of the Community of Goods (5:1–11)</vt:lpstr>
      <vt:lpstr>Points on the Misuse of the Community of Goods (5:1–11)</vt:lpstr>
      <vt:lpstr>Second arrest and defense, 5:12-42 </vt:lpstr>
      <vt:lpstr>Second arrest and defense, 5:12-42 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Ken Hanna</dc:creator>
  <cp:lastModifiedBy>Todd Atwood</cp:lastModifiedBy>
  <cp:revision>250</cp:revision>
  <cp:lastPrinted>2000-09-05T21:08:16Z</cp:lastPrinted>
  <dcterms:created xsi:type="dcterms:W3CDTF">1998-01-14T06:11:20Z</dcterms:created>
  <dcterms:modified xsi:type="dcterms:W3CDTF">2022-12-12T02:53:31Z</dcterms:modified>
</cp:coreProperties>
</file>