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482" r:id="rId3"/>
    <p:sldId id="488" r:id="rId4"/>
    <p:sldId id="498" r:id="rId5"/>
    <p:sldId id="499" r:id="rId6"/>
    <p:sldId id="500" r:id="rId7"/>
    <p:sldId id="501" r:id="rId8"/>
    <p:sldId id="502" r:id="rId9"/>
    <p:sldId id="503" r:id="rId10"/>
    <p:sldId id="50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FFF00"/>
    <a:srgbClr val="FF0000"/>
    <a:srgbClr val="000066"/>
    <a:srgbClr val="FFCC00"/>
    <a:srgbClr val="99FF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9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>
            <a:extLst>
              <a:ext uri="{FF2B5EF4-FFF2-40B4-BE49-F238E27FC236}">
                <a16:creationId xmlns:a16="http://schemas.microsoft.com/office/drawing/2014/main" id="{CC5F75E3-231F-12AA-ACB6-3F04E0BF5D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8787" name="Rectangle 1027">
            <a:extLst>
              <a:ext uri="{FF2B5EF4-FFF2-40B4-BE49-F238E27FC236}">
                <a16:creationId xmlns:a16="http://schemas.microsoft.com/office/drawing/2014/main" id="{04B6A1A6-2792-23D2-3E95-D37209F72C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8788" name="Rectangle 1028">
            <a:extLst>
              <a:ext uri="{FF2B5EF4-FFF2-40B4-BE49-F238E27FC236}">
                <a16:creationId xmlns:a16="http://schemas.microsoft.com/office/drawing/2014/main" id="{67F95DCC-F243-0D22-D97F-CB05D2E9C16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8789" name="Rectangle 1029">
            <a:extLst>
              <a:ext uri="{FF2B5EF4-FFF2-40B4-BE49-F238E27FC236}">
                <a16:creationId xmlns:a16="http://schemas.microsoft.com/office/drawing/2014/main" id="{88DEA77F-5B71-F922-BB28-9D3B803D8A4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fld id="{39348E99-EB02-49BC-9E76-5CF5E31EF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934FC85-E669-2383-233E-A372E9F67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C691B0A-61A5-50C4-80EA-682AA81022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83B47739-E77E-D34A-C221-B24F29E4B9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ECEEF451-A044-A7ED-34FB-4A94289A98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83CB26E9-D5DD-C73D-56D7-E0FE101D49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E158517F-D708-8BB8-F042-D0553F7B1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fld id="{325A3F50-0997-43FB-B020-5AE028D731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DBAE28-120F-B66B-542C-16E1D9F60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020FF-79A8-4011-B2EF-EACF8ACB453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33826" name="Rectangle 1026">
            <a:extLst>
              <a:ext uri="{FF2B5EF4-FFF2-40B4-BE49-F238E27FC236}">
                <a16:creationId xmlns:a16="http://schemas.microsoft.com/office/drawing/2014/main" id="{11AC64FC-292F-B14E-F84E-9A44D2F56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1027">
            <a:extLst>
              <a:ext uri="{FF2B5EF4-FFF2-40B4-BE49-F238E27FC236}">
                <a16:creationId xmlns:a16="http://schemas.microsoft.com/office/drawing/2014/main" id="{D09233C4-3742-D299-170D-31EAE3FB3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3B500A-41BF-3AD0-6240-B4F13694F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164F3-CBC8-46D8-91F9-28783A86832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73762" name="Rectangle 2">
            <a:extLst>
              <a:ext uri="{FF2B5EF4-FFF2-40B4-BE49-F238E27FC236}">
                <a16:creationId xmlns:a16="http://schemas.microsoft.com/office/drawing/2014/main" id="{98D5EF25-1ED2-A2E2-B426-8CD8EC73F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E9ADFAA0-B076-B92B-248E-4EBA9B5FE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7977F85-10DA-AD59-C6FD-C6D972284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E23BB-EC3C-4B1D-9434-410399232A8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7554" name="Rectangle 2">
            <a:extLst>
              <a:ext uri="{FF2B5EF4-FFF2-40B4-BE49-F238E27FC236}">
                <a16:creationId xmlns:a16="http://schemas.microsoft.com/office/drawing/2014/main" id="{F8EACD93-A35D-D3CE-F026-51C26D1C7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FCCAA2B8-0F73-954A-5727-33FDC3AB4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010C4A-F579-420A-E9C1-D08129D753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6888B-60A7-411F-A9AB-A92100DFA33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9602" name="Rectangle 2">
            <a:extLst>
              <a:ext uri="{FF2B5EF4-FFF2-40B4-BE49-F238E27FC236}">
                <a16:creationId xmlns:a16="http://schemas.microsoft.com/office/drawing/2014/main" id="{C1E984E5-63E1-8159-73B6-78E449A2F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68FFBCE1-0F3E-949A-2B55-D338E78CB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2AFD3A-0849-7F5E-7C2B-7C7750740E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95560-8E76-41E7-9785-92F5BC04E78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11650" name="Rectangle 2">
            <a:extLst>
              <a:ext uri="{FF2B5EF4-FFF2-40B4-BE49-F238E27FC236}">
                <a16:creationId xmlns:a16="http://schemas.microsoft.com/office/drawing/2014/main" id="{EEA19CD8-F886-A5D9-CFFC-50E7B08B7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8D9982BA-86FC-A171-9F4A-9238ECF54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C94D55-0033-E81D-8FB0-56AB4F6D8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ED0F9-B3AA-4130-B778-FC4754A6AAE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13698" name="Rectangle 2">
            <a:extLst>
              <a:ext uri="{FF2B5EF4-FFF2-40B4-BE49-F238E27FC236}">
                <a16:creationId xmlns:a16="http://schemas.microsoft.com/office/drawing/2014/main" id="{6BCA070A-B923-1308-A065-328421E5BB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1880DD2A-D78A-C4B5-C13D-C4BDE8B63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51BB4D-65F5-98D2-42F9-D8A094FD23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9E69C-A8DF-4E4A-96FD-1B044E030A4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15746" name="Rectangle 2050">
            <a:extLst>
              <a:ext uri="{FF2B5EF4-FFF2-40B4-BE49-F238E27FC236}">
                <a16:creationId xmlns:a16="http://schemas.microsoft.com/office/drawing/2014/main" id="{5D7EBC26-0218-86A8-DC5E-020E33DAF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2051">
            <a:extLst>
              <a:ext uri="{FF2B5EF4-FFF2-40B4-BE49-F238E27FC236}">
                <a16:creationId xmlns:a16="http://schemas.microsoft.com/office/drawing/2014/main" id="{84182AC9-7F07-DF7F-02BF-283E14947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7EE841-23C6-C9A7-D78B-3340DB051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D37A2-D743-4886-B276-1FFCA0FF8C1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F4468A59-312F-D230-0A84-E66878D50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37373A6A-F6C1-0458-CB67-9F75F271E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445DC8-466B-39A3-578A-3B995681A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5E13A-8F25-4B76-BD74-177D4B4227B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E56BBA84-C929-70B0-C12C-AA4981B91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D7D11B79-B520-19FF-BC5D-DE9590FC1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>
            <a:extLst>
              <a:ext uri="{FF2B5EF4-FFF2-40B4-BE49-F238E27FC236}">
                <a16:creationId xmlns:a16="http://schemas.microsoft.com/office/drawing/2014/main" id="{55521571-0F67-C775-DAFA-EA794E3FB87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00200" cy="6856413"/>
            <a:chOff x="0" y="0"/>
            <a:chExt cx="1008" cy="4319"/>
          </a:xfrm>
        </p:grpSpPr>
        <p:sp>
          <p:nvSpPr>
            <p:cNvPr id="134147" name="Rectangle 3">
              <a:extLst>
                <a:ext uri="{FF2B5EF4-FFF2-40B4-BE49-F238E27FC236}">
                  <a16:creationId xmlns:a16="http://schemas.microsoft.com/office/drawing/2014/main" id="{88BF3B3E-77F4-DFF2-6EDA-8B6E8A87BCA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0"/>
              <a:ext cx="1008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48" name="Group 4">
              <a:extLst>
                <a:ext uri="{FF2B5EF4-FFF2-40B4-BE49-F238E27FC236}">
                  <a16:creationId xmlns:a16="http://schemas.microsoft.com/office/drawing/2014/main" id="{038B73D9-B1B4-FE7A-9FDB-BA93F41688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" y="336"/>
              <a:ext cx="745" cy="3497"/>
              <a:chOff x="124" y="336"/>
              <a:chExt cx="745" cy="3497"/>
            </a:xfrm>
          </p:grpSpPr>
          <p:sp>
            <p:nvSpPr>
              <p:cNvPr id="134149" name="Freeform 5">
                <a:extLst>
                  <a:ext uri="{FF2B5EF4-FFF2-40B4-BE49-F238E27FC236}">
                    <a16:creationId xmlns:a16="http://schemas.microsoft.com/office/drawing/2014/main" id="{BE0C334E-3AAC-D6D7-0F14-E95EDF06BCB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87" y="336"/>
                <a:ext cx="609" cy="1357"/>
              </a:xfrm>
              <a:custGeom>
                <a:avLst/>
                <a:gdLst>
                  <a:gd name="T0" fmla="*/ 498 w 609"/>
                  <a:gd name="T1" fmla="*/ 1356 h 1357"/>
                  <a:gd name="T2" fmla="*/ 539 w 609"/>
                  <a:gd name="T3" fmla="*/ 1287 h 1357"/>
                  <a:gd name="T4" fmla="*/ 574 w 609"/>
                  <a:gd name="T5" fmla="*/ 1226 h 1357"/>
                  <a:gd name="T6" fmla="*/ 595 w 609"/>
                  <a:gd name="T7" fmla="*/ 1163 h 1357"/>
                  <a:gd name="T8" fmla="*/ 608 w 609"/>
                  <a:gd name="T9" fmla="*/ 1090 h 1357"/>
                  <a:gd name="T10" fmla="*/ 604 w 609"/>
                  <a:gd name="T11" fmla="*/ 1017 h 1357"/>
                  <a:gd name="T12" fmla="*/ 588 w 609"/>
                  <a:gd name="T13" fmla="*/ 960 h 1357"/>
                  <a:gd name="T14" fmla="*/ 551 w 609"/>
                  <a:gd name="T15" fmla="*/ 881 h 1357"/>
                  <a:gd name="T16" fmla="*/ 524 w 609"/>
                  <a:gd name="T17" fmla="*/ 835 h 1357"/>
                  <a:gd name="T18" fmla="*/ 498 w 609"/>
                  <a:gd name="T19" fmla="*/ 791 h 1357"/>
                  <a:gd name="T20" fmla="*/ 461 w 609"/>
                  <a:gd name="T21" fmla="*/ 740 h 1357"/>
                  <a:gd name="T22" fmla="*/ 434 w 609"/>
                  <a:gd name="T23" fmla="*/ 673 h 1357"/>
                  <a:gd name="T24" fmla="*/ 422 w 609"/>
                  <a:gd name="T25" fmla="*/ 587 h 1357"/>
                  <a:gd name="T26" fmla="*/ 422 w 609"/>
                  <a:gd name="T27" fmla="*/ 497 h 1357"/>
                  <a:gd name="T28" fmla="*/ 437 w 609"/>
                  <a:gd name="T29" fmla="*/ 406 h 1357"/>
                  <a:gd name="T30" fmla="*/ 415 w 609"/>
                  <a:gd name="T31" fmla="*/ 339 h 1357"/>
                  <a:gd name="T32" fmla="*/ 408 w 609"/>
                  <a:gd name="T33" fmla="*/ 441 h 1357"/>
                  <a:gd name="T34" fmla="*/ 370 w 609"/>
                  <a:gd name="T35" fmla="*/ 552 h 1357"/>
                  <a:gd name="T36" fmla="*/ 370 w 609"/>
                  <a:gd name="T37" fmla="*/ 644 h 1357"/>
                  <a:gd name="T38" fmla="*/ 346 w 609"/>
                  <a:gd name="T39" fmla="*/ 587 h 1357"/>
                  <a:gd name="T40" fmla="*/ 339 w 609"/>
                  <a:gd name="T41" fmla="*/ 520 h 1357"/>
                  <a:gd name="T42" fmla="*/ 339 w 609"/>
                  <a:gd name="T43" fmla="*/ 441 h 1357"/>
                  <a:gd name="T44" fmla="*/ 305 w 609"/>
                  <a:gd name="T45" fmla="*/ 485 h 1357"/>
                  <a:gd name="T46" fmla="*/ 287 w 609"/>
                  <a:gd name="T47" fmla="*/ 552 h 1357"/>
                  <a:gd name="T48" fmla="*/ 279 w 609"/>
                  <a:gd name="T49" fmla="*/ 627 h 1357"/>
                  <a:gd name="T50" fmla="*/ 270 w 609"/>
                  <a:gd name="T51" fmla="*/ 678 h 1357"/>
                  <a:gd name="T52" fmla="*/ 256 w 609"/>
                  <a:gd name="T53" fmla="*/ 627 h 1357"/>
                  <a:gd name="T54" fmla="*/ 234 w 609"/>
                  <a:gd name="T55" fmla="*/ 565 h 1357"/>
                  <a:gd name="T56" fmla="*/ 234 w 609"/>
                  <a:gd name="T57" fmla="*/ 485 h 1357"/>
                  <a:gd name="T58" fmla="*/ 241 w 609"/>
                  <a:gd name="T59" fmla="*/ 406 h 1357"/>
                  <a:gd name="T60" fmla="*/ 263 w 609"/>
                  <a:gd name="T61" fmla="*/ 316 h 1357"/>
                  <a:gd name="T62" fmla="*/ 287 w 609"/>
                  <a:gd name="T63" fmla="*/ 259 h 1357"/>
                  <a:gd name="T64" fmla="*/ 309 w 609"/>
                  <a:gd name="T65" fmla="*/ 192 h 1357"/>
                  <a:gd name="T66" fmla="*/ 316 w 609"/>
                  <a:gd name="T67" fmla="*/ 146 h 1357"/>
                  <a:gd name="T68" fmla="*/ 298 w 609"/>
                  <a:gd name="T69" fmla="*/ 90 h 1357"/>
                  <a:gd name="T70" fmla="*/ 256 w 609"/>
                  <a:gd name="T71" fmla="*/ 0 h 1357"/>
                  <a:gd name="T72" fmla="*/ 249 w 609"/>
                  <a:gd name="T73" fmla="*/ 33 h 1357"/>
                  <a:gd name="T74" fmla="*/ 237 w 609"/>
                  <a:gd name="T75" fmla="*/ 106 h 1357"/>
                  <a:gd name="T76" fmla="*/ 207 w 609"/>
                  <a:gd name="T77" fmla="*/ 158 h 1357"/>
                  <a:gd name="T78" fmla="*/ 158 w 609"/>
                  <a:gd name="T79" fmla="*/ 215 h 1357"/>
                  <a:gd name="T80" fmla="*/ 87 w 609"/>
                  <a:gd name="T81" fmla="*/ 334 h 1357"/>
                  <a:gd name="T82" fmla="*/ 45 w 609"/>
                  <a:gd name="T83" fmla="*/ 429 h 1357"/>
                  <a:gd name="T84" fmla="*/ 14 w 609"/>
                  <a:gd name="T85" fmla="*/ 514 h 1357"/>
                  <a:gd name="T86" fmla="*/ 0 w 609"/>
                  <a:gd name="T87" fmla="*/ 598 h 1357"/>
                  <a:gd name="T88" fmla="*/ 0 w 609"/>
                  <a:gd name="T89" fmla="*/ 688 h 1357"/>
                  <a:gd name="T90" fmla="*/ 14 w 609"/>
                  <a:gd name="T91" fmla="*/ 803 h 1357"/>
                  <a:gd name="T92" fmla="*/ 40 w 609"/>
                  <a:gd name="T93" fmla="*/ 904 h 1357"/>
                  <a:gd name="T94" fmla="*/ 83 w 609"/>
                  <a:gd name="T95" fmla="*/ 982 h 1357"/>
                  <a:gd name="T96" fmla="*/ 79 w 609"/>
                  <a:gd name="T97" fmla="*/ 1027 h 1357"/>
                  <a:gd name="T98" fmla="*/ 71 w 609"/>
                  <a:gd name="T99" fmla="*/ 1096 h 1357"/>
                  <a:gd name="T100" fmla="*/ 68 w 609"/>
                  <a:gd name="T101" fmla="*/ 1163 h 1357"/>
                  <a:gd name="T102" fmla="*/ 79 w 609"/>
                  <a:gd name="T103" fmla="*/ 1215 h 1357"/>
                  <a:gd name="T104" fmla="*/ 105 w 609"/>
                  <a:gd name="T105" fmla="*/ 1265 h 1357"/>
                  <a:gd name="T106" fmla="*/ 132 w 609"/>
                  <a:gd name="T107" fmla="*/ 1310 h 1357"/>
                  <a:gd name="T108" fmla="*/ 170 w 609"/>
                  <a:gd name="T109" fmla="*/ 1349 h 1357"/>
                  <a:gd name="T110" fmla="*/ 270 w 609"/>
                  <a:gd name="T111" fmla="*/ 1339 h 1357"/>
                  <a:gd name="T112" fmla="*/ 385 w 609"/>
                  <a:gd name="T113" fmla="*/ 1345 h 1357"/>
                  <a:gd name="T114" fmla="*/ 498 w 609"/>
                  <a:gd name="T115" fmla="*/ 1356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9" h="1357">
                    <a:moveTo>
                      <a:pt x="498" y="1356"/>
                    </a:moveTo>
                    <a:lnTo>
                      <a:pt x="539" y="1287"/>
                    </a:lnTo>
                    <a:lnTo>
                      <a:pt x="574" y="1226"/>
                    </a:lnTo>
                    <a:lnTo>
                      <a:pt x="595" y="1163"/>
                    </a:lnTo>
                    <a:lnTo>
                      <a:pt x="608" y="1090"/>
                    </a:lnTo>
                    <a:lnTo>
                      <a:pt x="604" y="1017"/>
                    </a:lnTo>
                    <a:lnTo>
                      <a:pt x="588" y="960"/>
                    </a:lnTo>
                    <a:lnTo>
                      <a:pt x="551" y="881"/>
                    </a:lnTo>
                    <a:lnTo>
                      <a:pt x="524" y="835"/>
                    </a:lnTo>
                    <a:lnTo>
                      <a:pt x="498" y="791"/>
                    </a:lnTo>
                    <a:lnTo>
                      <a:pt x="461" y="740"/>
                    </a:lnTo>
                    <a:lnTo>
                      <a:pt x="434" y="673"/>
                    </a:lnTo>
                    <a:lnTo>
                      <a:pt x="422" y="587"/>
                    </a:lnTo>
                    <a:lnTo>
                      <a:pt x="422" y="497"/>
                    </a:lnTo>
                    <a:lnTo>
                      <a:pt x="437" y="406"/>
                    </a:lnTo>
                    <a:lnTo>
                      <a:pt x="415" y="339"/>
                    </a:lnTo>
                    <a:lnTo>
                      <a:pt x="408" y="441"/>
                    </a:lnTo>
                    <a:lnTo>
                      <a:pt x="370" y="552"/>
                    </a:lnTo>
                    <a:lnTo>
                      <a:pt x="370" y="644"/>
                    </a:lnTo>
                    <a:lnTo>
                      <a:pt x="346" y="587"/>
                    </a:lnTo>
                    <a:lnTo>
                      <a:pt x="339" y="520"/>
                    </a:lnTo>
                    <a:lnTo>
                      <a:pt x="339" y="441"/>
                    </a:lnTo>
                    <a:lnTo>
                      <a:pt x="305" y="485"/>
                    </a:lnTo>
                    <a:lnTo>
                      <a:pt x="287" y="552"/>
                    </a:lnTo>
                    <a:lnTo>
                      <a:pt x="279" y="627"/>
                    </a:lnTo>
                    <a:lnTo>
                      <a:pt x="270" y="678"/>
                    </a:lnTo>
                    <a:lnTo>
                      <a:pt x="256" y="627"/>
                    </a:lnTo>
                    <a:lnTo>
                      <a:pt x="234" y="565"/>
                    </a:lnTo>
                    <a:lnTo>
                      <a:pt x="234" y="485"/>
                    </a:lnTo>
                    <a:lnTo>
                      <a:pt x="241" y="406"/>
                    </a:lnTo>
                    <a:lnTo>
                      <a:pt x="263" y="316"/>
                    </a:lnTo>
                    <a:lnTo>
                      <a:pt x="287" y="259"/>
                    </a:lnTo>
                    <a:lnTo>
                      <a:pt x="309" y="192"/>
                    </a:lnTo>
                    <a:lnTo>
                      <a:pt x="316" y="146"/>
                    </a:lnTo>
                    <a:lnTo>
                      <a:pt x="298" y="90"/>
                    </a:lnTo>
                    <a:lnTo>
                      <a:pt x="256" y="0"/>
                    </a:lnTo>
                    <a:lnTo>
                      <a:pt x="249" y="33"/>
                    </a:lnTo>
                    <a:lnTo>
                      <a:pt x="237" y="106"/>
                    </a:lnTo>
                    <a:lnTo>
                      <a:pt x="207" y="158"/>
                    </a:lnTo>
                    <a:lnTo>
                      <a:pt x="158" y="215"/>
                    </a:lnTo>
                    <a:lnTo>
                      <a:pt x="87" y="334"/>
                    </a:lnTo>
                    <a:lnTo>
                      <a:pt x="45" y="429"/>
                    </a:lnTo>
                    <a:lnTo>
                      <a:pt x="14" y="514"/>
                    </a:lnTo>
                    <a:lnTo>
                      <a:pt x="0" y="598"/>
                    </a:lnTo>
                    <a:lnTo>
                      <a:pt x="0" y="688"/>
                    </a:lnTo>
                    <a:lnTo>
                      <a:pt x="14" y="803"/>
                    </a:lnTo>
                    <a:lnTo>
                      <a:pt x="40" y="904"/>
                    </a:lnTo>
                    <a:lnTo>
                      <a:pt x="83" y="982"/>
                    </a:lnTo>
                    <a:lnTo>
                      <a:pt x="79" y="1027"/>
                    </a:lnTo>
                    <a:lnTo>
                      <a:pt x="71" y="1096"/>
                    </a:lnTo>
                    <a:lnTo>
                      <a:pt x="68" y="1163"/>
                    </a:lnTo>
                    <a:lnTo>
                      <a:pt x="79" y="1215"/>
                    </a:lnTo>
                    <a:lnTo>
                      <a:pt x="105" y="1265"/>
                    </a:lnTo>
                    <a:lnTo>
                      <a:pt x="132" y="1310"/>
                    </a:lnTo>
                    <a:lnTo>
                      <a:pt x="170" y="1349"/>
                    </a:lnTo>
                    <a:lnTo>
                      <a:pt x="270" y="1339"/>
                    </a:lnTo>
                    <a:lnTo>
                      <a:pt x="385" y="1345"/>
                    </a:lnTo>
                    <a:lnTo>
                      <a:pt x="498" y="1356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0" name="Freeform 6">
                <a:extLst>
                  <a:ext uri="{FF2B5EF4-FFF2-40B4-BE49-F238E27FC236}">
                    <a16:creationId xmlns:a16="http://schemas.microsoft.com/office/drawing/2014/main" id="{9DD0E0C1-5E9E-8937-7387-F7FB55321B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83" y="952"/>
                <a:ext cx="338" cy="710"/>
              </a:xfrm>
              <a:custGeom>
                <a:avLst/>
                <a:gdLst>
                  <a:gd name="T0" fmla="*/ 38 w 338"/>
                  <a:gd name="T1" fmla="*/ 0 h 710"/>
                  <a:gd name="T2" fmla="*/ 30 w 338"/>
                  <a:gd name="T3" fmla="*/ 69 h 710"/>
                  <a:gd name="T4" fmla="*/ 13 w 338"/>
                  <a:gd name="T5" fmla="*/ 122 h 710"/>
                  <a:gd name="T6" fmla="*/ 1 w 338"/>
                  <a:gd name="T7" fmla="*/ 181 h 710"/>
                  <a:gd name="T8" fmla="*/ 0 w 338"/>
                  <a:gd name="T9" fmla="*/ 239 h 710"/>
                  <a:gd name="T10" fmla="*/ 14 w 338"/>
                  <a:gd name="T11" fmla="*/ 284 h 710"/>
                  <a:gd name="T12" fmla="*/ 46 w 338"/>
                  <a:gd name="T13" fmla="*/ 335 h 710"/>
                  <a:gd name="T14" fmla="*/ 71 w 338"/>
                  <a:gd name="T15" fmla="*/ 373 h 710"/>
                  <a:gd name="T16" fmla="*/ 84 w 338"/>
                  <a:gd name="T17" fmla="*/ 415 h 710"/>
                  <a:gd name="T18" fmla="*/ 78 w 338"/>
                  <a:gd name="T19" fmla="*/ 466 h 710"/>
                  <a:gd name="T20" fmla="*/ 72 w 338"/>
                  <a:gd name="T21" fmla="*/ 508 h 710"/>
                  <a:gd name="T22" fmla="*/ 71 w 338"/>
                  <a:gd name="T23" fmla="*/ 574 h 710"/>
                  <a:gd name="T24" fmla="*/ 84 w 338"/>
                  <a:gd name="T25" fmla="*/ 628 h 710"/>
                  <a:gd name="T26" fmla="*/ 108 w 338"/>
                  <a:gd name="T27" fmla="*/ 670 h 710"/>
                  <a:gd name="T28" fmla="*/ 151 w 338"/>
                  <a:gd name="T29" fmla="*/ 709 h 710"/>
                  <a:gd name="T30" fmla="*/ 286 w 338"/>
                  <a:gd name="T31" fmla="*/ 709 h 710"/>
                  <a:gd name="T32" fmla="*/ 306 w 338"/>
                  <a:gd name="T33" fmla="*/ 670 h 710"/>
                  <a:gd name="T34" fmla="*/ 324 w 338"/>
                  <a:gd name="T35" fmla="*/ 634 h 710"/>
                  <a:gd name="T36" fmla="*/ 337 w 338"/>
                  <a:gd name="T37" fmla="*/ 567 h 710"/>
                  <a:gd name="T38" fmla="*/ 337 w 338"/>
                  <a:gd name="T39" fmla="*/ 505 h 710"/>
                  <a:gd name="T40" fmla="*/ 326 w 338"/>
                  <a:gd name="T41" fmla="*/ 445 h 710"/>
                  <a:gd name="T42" fmla="*/ 310 w 338"/>
                  <a:gd name="T43" fmla="*/ 392 h 710"/>
                  <a:gd name="T44" fmla="*/ 285 w 338"/>
                  <a:gd name="T45" fmla="*/ 342 h 710"/>
                  <a:gd name="T46" fmla="*/ 252 w 338"/>
                  <a:gd name="T47" fmla="*/ 302 h 710"/>
                  <a:gd name="T48" fmla="*/ 204 w 338"/>
                  <a:gd name="T49" fmla="*/ 272 h 710"/>
                  <a:gd name="T50" fmla="*/ 167 w 338"/>
                  <a:gd name="T51" fmla="*/ 242 h 710"/>
                  <a:gd name="T52" fmla="*/ 138 w 338"/>
                  <a:gd name="T53" fmla="*/ 207 h 710"/>
                  <a:gd name="T54" fmla="*/ 105 w 338"/>
                  <a:gd name="T55" fmla="*/ 169 h 710"/>
                  <a:gd name="T56" fmla="*/ 84 w 338"/>
                  <a:gd name="T57" fmla="*/ 105 h 710"/>
                  <a:gd name="T58" fmla="*/ 57 w 338"/>
                  <a:gd name="T59" fmla="*/ 57 h 710"/>
                  <a:gd name="T60" fmla="*/ 38 w 338"/>
                  <a:gd name="T61" fmla="*/ 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8" h="710">
                    <a:moveTo>
                      <a:pt x="38" y="0"/>
                    </a:moveTo>
                    <a:lnTo>
                      <a:pt x="30" y="69"/>
                    </a:lnTo>
                    <a:lnTo>
                      <a:pt x="13" y="122"/>
                    </a:lnTo>
                    <a:lnTo>
                      <a:pt x="1" y="181"/>
                    </a:lnTo>
                    <a:lnTo>
                      <a:pt x="0" y="239"/>
                    </a:lnTo>
                    <a:lnTo>
                      <a:pt x="14" y="284"/>
                    </a:lnTo>
                    <a:lnTo>
                      <a:pt x="46" y="335"/>
                    </a:lnTo>
                    <a:lnTo>
                      <a:pt x="71" y="373"/>
                    </a:lnTo>
                    <a:lnTo>
                      <a:pt x="84" y="415"/>
                    </a:lnTo>
                    <a:lnTo>
                      <a:pt x="78" y="466"/>
                    </a:lnTo>
                    <a:lnTo>
                      <a:pt x="72" y="508"/>
                    </a:lnTo>
                    <a:lnTo>
                      <a:pt x="71" y="574"/>
                    </a:lnTo>
                    <a:lnTo>
                      <a:pt x="84" y="628"/>
                    </a:lnTo>
                    <a:lnTo>
                      <a:pt x="108" y="670"/>
                    </a:lnTo>
                    <a:lnTo>
                      <a:pt x="151" y="709"/>
                    </a:lnTo>
                    <a:lnTo>
                      <a:pt x="286" y="709"/>
                    </a:lnTo>
                    <a:lnTo>
                      <a:pt x="306" y="670"/>
                    </a:lnTo>
                    <a:lnTo>
                      <a:pt x="324" y="634"/>
                    </a:lnTo>
                    <a:lnTo>
                      <a:pt x="337" y="567"/>
                    </a:lnTo>
                    <a:lnTo>
                      <a:pt x="337" y="505"/>
                    </a:lnTo>
                    <a:lnTo>
                      <a:pt x="326" y="445"/>
                    </a:lnTo>
                    <a:lnTo>
                      <a:pt x="310" y="392"/>
                    </a:lnTo>
                    <a:lnTo>
                      <a:pt x="285" y="342"/>
                    </a:lnTo>
                    <a:lnTo>
                      <a:pt x="252" y="302"/>
                    </a:lnTo>
                    <a:lnTo>
                      <a:pt x="204" y="272"/>
                    </a:lnTo>
                    <a:lnTo>
                      <a:pt x="167" y="242"/>
                    </a:lnTo>
                    <a:lnTo>
                      <a:pt x="138" y="207"/>
                    </a:lnTo>
                    <a:lnTo>
                      <a:pt x="105" y="169"/>
                    </a:lnTo>
                    <a:lnTo>
                      <a:pt x="84" y="105"/>
                    </a:lnTo>
                    <a:lnTo>
                      <a:pt x="57" y="57"/>
                    </a:lnTo>
                    <a:lnTo>
                      <a:pt x="38" y="0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151" name="Group 7">
                <a:extLst>
                  <a:ext uri="{FF2B5EF4-FFF2-40B4-BE49-F238E27FC236}">
                    <a16:creationId xmlns:a16="http://schemas.microsoft.com/office/drawing/2014/main" id="{89A5CD12-64DB-5F46-F8A8-84D667D009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" y="1627"/>
                <a:ext cx="745" cy="2206"/>
                <a:chOff x="124" y="1627"/>
                <a:chExt cx="745" cy="2206"/>
              </a:xfrm>
            </p:grpSpPr>
            <p:sp>
              <p:nvSpPr>
                <p:cNvPr id="134152" name="Freeform 8">
                  <a:extLst>
                    <a:ext uri="{FF2B5EF4-FFF2-40B4-BE49-F238E27FC236}">
                      <a16:creationId xmlns:a16="http://schemas.microsoft.com/office/drawing/2014/main" id="{37D2DD77-6D40-0E15-6198-C656B07408F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7" y="2415"/>
                  <a:ext cx="356" cy="1418"/>
                </a:xfrm>
                <a:custGeom>
                  <a:avLst/>
                  <a:gdLst>
                    <a:gd name="T0" fmla="*/ 0 w 356"/>
                    <a:gd name="T1" fmla="*/ 0 h 1418"/>
                    <a:gd name="T2" fmla="*/ 71 w 356"/>
                    <a:gd name="T3" fmla="*/ 978 h 1418"/>
                    <a:gd name="T4" fmla="*/ 85 w 356"/>
                    <a:gd name="T5" fmla="*/ 1123 h 1418"/>
                    <a:gd name="T6" fmla="*/ 107 w 356"/>
                    <a:gd name="T7" fmla="*/ 1254 h 1418"/>
                    <a:gd name="T8" fmla="*/ 143 w 356"/>
                    <a:gd name="T9" fmla="*/ 1417 h 1418"/>
                    <a:gd name="T10" fmla="*/ 214 w 356"/>
                    <a:gd name="T11" fmla="*/ 1417 h 1418"/>
                    <a:gd name="T12" fmla="*/ 240 w 356"/>
                    <a:gd name="T13" fmla="*/ 1263 h 1418"/>
                    <a:gd name="T14" fmla="*/ 259 w 356"/>
                    <a:gd name="T15" fmla="*/ 1132 h 1418"/>
                    <a:gd name="T16" fmla="*/ 270 w 356"/>
                    <a:gd name="T17" fmla="*/ 984 h 1418"/>
                    <a:gd name="T18" fmla="*/ 355 w 356"/>
                    <a:gd name="T19" fmla="*/ 0 h 1418"/>
                    <a:gd name="T20" fmla="*/ 0 w 356"/>
                    <a:gd name="T21" fmla="*/ 0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6" h="1418">
                      <a:moveTo>
                        <a:pt x="0" y="0"/>
                      </a:moveTo>
                      <a:lnTo>
                        <a:pt x="71" y="978"/>
                      </a:lnTo>
                      <a:lnTo>
                        <a:pt x="85" y="1123"/>
                      </a:lnTo>
                      <a:lnTo>
                        <a:pt x="107" y="1254"/>
                      </a:lnTo>
                      <a:lnTo>
                        <a:pt x="143" y="1417"/>
                      </a:lnTo>
                      <a:lnTo>
                        <a:pt x="214" y="1417"/>
                      </a:lnTo>
                      <a:lnTo>
                        <a:pt x="240" y="1263"/>
                      </a:lnTo>
                      <a:lnTo>
                        <a:pt x="259" y="1132"/>
                      </a:lnTo>
                      <a:lnTo>
                        <a:pt x="270" y="984"/>
                      </a:lnTo>
                      <a:lnTo>
                        <a:pt x="35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3" name="Freeform 9">
                  <a:extLst>
                    <a:ext uri="{FF2B5EF4-FFF2-40B4-BE49-F238E27FC236}">
                      <a16:creationId xmlns:a16="http://schemas.microsoft.com/office/drawing/2014/main" id="{9A097E13-3794-BBD7-4614-4B0B10BAF78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4" y="1627"/>
                  <a:ext cx="725" cy="851"/>
                </a:xfrm>
                <a:custGeom>
                  <a:avLst/>
                  <a:gdLst>
                    <a:gd name="T0" fmla="*/ 61 w 725"/>
                    <a:gd name="T1" fmla="*/ 122 h 851"/>
                    <a:gd name="T2" fmla="*/ 51 w 725"/>
                    <a:gd name="T3" fmla="*/ 169 h 851"/>
                    <a:gd name="T4" fmla="*/ 69 w 725"/>
                    <a:gd name="T5" fmla="*/ 232 h 851"/>
                    <a:gd name="T6" fmla="*/ 28 w 725"/>
                    <a:gd name="T7" fmla="*/ 258 h 851"/>
                    <a:gd name="T8" fmla="*/ 28 w 725"/>
                    <a:gd name="T9" fmla="*/ 316 h 851"/>
                    <a:gd name="T10" fmla="*/ 51 w 725"/>
                    <a:gd name="T11" fmla="*/ 343 h 851"/>
                    <a:gd name="T12" fmla="*/ 69 w 725"/>
                    <a:gd name="T13" fmla="*/ 389 h 851"/>
                    <a:gd name="T14" fmla="*/ 61 w 725"/>
                    <a:gd name="T15" fmla="*/ 438 h 851"/>
                    <a:gd name="T16" fmla="*/ 40 w 725"/>
                    <a:gd name="T17" fmla="*/ 478 h 851"/>
                    <a:gd name="T18" fmla="*/ 15 w 725"/>
                    <a:gd name="T19" fmla="*/ 516 h 851"/>
                    <a:gd name="T20" fmla="*/ 4 w 725"/>
                    <a:gd name="T21" fmla="*/ 563 h 851"/>
                    <a:gd name="T22" fmla="*/ 0 w 725"/>
                    <a:gd name="T23" fmla="*/ 616 h 851"/>
                    <a:gd name="T24" fmla="*/ 4 w 725"/>
                    <a:gd name="T25" fmla="*/ 679 h 851"/>
                    <a:gd name="T26" fmla="*/ 30 w 725"/>
                    <a:gd name="T27" fmla="*/ 724 h 851"/>
                    <a:gd name="T28" fmla="*/ 76 w 725"/>
                    <a:gd name="T29" fmla="*/ 771 h 851"/>
                    <a:gd name="T30" fmla="*/ 161 w 725"/>
                    <a:gd name="T31" fmla="*/ 837 h 851"/>
                    <a:gd name="T32" fmla="*/ 377 w 725"/>
                    <a:gd name="T33" fmla="*/ 850 h 851"/>
                    <a:gd name="T34" fmla="*/ 576 w 725"/>
                    <a:gd name="T35" fmla="*/ 836 h 851"/>
                    <a:gd name="T36" fmla="*/ 644 w 725"/>
                    <a:gd name="T37" fmla="*/ 780 h 851"/>
                    <a:gd name="T38" fmla="*/ 683 w 725"/>
                    <a:gd name="T39" fmla="*/ 744 h 851"/>
                    <a:gd name="T40" fmla="*/ 711 w 725"/>
                    <a:gd name="T41" fmla="*/ 698 h 851"/>
                    <a:gd name="T42" fmla="*/ 724 w 725"/>
                    <a:gd name="T43" fmla="*/ 639 h 851"/>
                    <a:gd name="T44" fmla="*/ 713 w 725"/>
                    <a:gd name="T45" fmla="*/ 539 h 851"/>
                    <a:gd name="T46" fmla="*/ 693 w 725"/>
                    <a:gd name="T47" fmla="*/ 497 h 851"/>
                    <a:gd name="T48" fmla="*/ 662 w 725"/>
                    <a:gd name="T49" fmla="*/ 443 h 851"/>
                    <a:gd name="T50" fmla="*/ 654 w 725"/>
                    <a:gd name="T51" fmla="*/ 389 h 851"/>
                    <a:gd name="T52" fmla="*/ 675 w 725"/>
                    <a:gd name="T53" fmla="*/ 343 h 851"/>
                    <a:gd name="T54" fmla="*/ 690 w 725"/>
                    <a:gd name="T55" fmla="*/ 307 h 851"/>
                    <a:gd name="T56" fmla="*/ 690 w 725"/>
                    <a:gd name="T57" fmla="*/ 254 h 851"/>
                    <a:gd name="T58" fmla="*/ 649 w 725"/>
                    <a:gd name="T59" fmla="*/ 232 h 851"/>
                    <a:gd name="T60" fmla="*/ 671 w 725"/>
                    <a:gd name="T61" fmla="*/ 138 h 851"/>
                    <a:gd name="T62" fmla="*/ 635 w 725"/>
                    <a:gd name="T63" fmla="*/ 92 h 851"/>
                    <a:gd name="T64" fmla="*/ 601 w 725"/>
                    <a:gd name="T65" fmla="*/ 57 h 851"/>
                    <a:gd name="T66" fmla="*/ 562 w 725"/>
                    <a:gd name="T67" fmla="*/ 38 h 851"/>
                    <a:gd name="T68" fmla="*/ 517 w 725"/>
                    <a:gd name="T69" fmla="*/ 22 h 851"/>
                    <a:gd name="T70" fmla="*/ 460 w 725"/>
                    <a:gd name="T71" fmla="*/ 7 h 851"/>
                    <a:gd name="T72" fmla="*/ 378 w 725"/>
                    <a:gd name="T73" fmla="*/ 0 h 851"/>
                    <a:gd name="T74" fmla="*/ 297 w 725"/>
                    <a:gd name="T75" fmla="*/ 0 h 851"/>
                    <a:gd name="T76" fmla="*/ 226 w 725"/>
                    <a:gd name="T77" fmla="*/ 15 h 851"/>
                    <a:gd name="T78" fmla="*/ 158 w 725"/>
                    <a:gd name="T79" fmla="*/ 38 h 851"/>
                    <a:gd name="T80" fmla="*/ 99 w 725"/>
                    <a:gd name="T81" fmla="*/ 69 h 851"/>
                    <a:gd name="T82" fmla="*/ 61 w 725"/>
                    <a:gd name="T83" fmla="*/ 122 h 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25" h="851">
                      <a:moveTo>
                        <a:pt x="61" y="122"/>
                      </a:moveTo>
                      <a:lnTo>
                        <a:pt x="51" y="169"/>
                      </a:lnTo>
                      <a:lnTo>
                        <a:pt x="69" y="232"/>
                      </a:lnTo>
                      <a:lnTo>
                        <a:pt x="28" y="258"/>
                      </a:lnTo>
                      <a:lnTo>
                        <a:pt x="28" y="316"/>
                      </a:lnTo>
                      <a:lnTo>
                        <a:pt x="51" y="343"/>
                      </a:lnTo>
                      <a:lnTo>
                        <a:pt x="69" y="389"/>
                      </a:lnTo>
                      <a:lnTo>
                        <a:pt x="61" y="438"/>
                      </a:lnTo>
                      <a:lnTo>
                        <a:pt x="40" y="478"/>
                      </a:lnTo>
                      <a:lnTo>
                        <a:pt x="15" y="516"/>
                      </a:lnTo>
                      <a:lnTo>
                        <a:pt x="4" y="563"/>
                      </a:lnTo>
                      <a:lnTo>
                        <a:pt x="0" y="616"/>
                      </a:lnTo>
                      <a:lnTo>
                        <a:pt x="4" y="679"/>
                      </a:lnTo>
                      <a:lnTo>
                        <a:pt x="30" y="724"/>
                      </a:lnTo>
                      <a:lnTo>
                        <a:pt x="76" y="771"/>
                      </a:lnTo>
                      <a:lnTo>
                        <a:pt x="161" y="837"/>
                      </a:lnTo>
                      <a:lnTo>
                        <a:pt x="377" y="850"/>
                      </a:lnTo>
                      <a:lnTo>
                        <a:pt x="576" y="836"/>
                      </a:lnTo>
                      <a:lnTo>
                        <a:pt x="644" y="780"/>
                      </a:lnTo>
                      <a:lnTo>
                        <a:pt x="683" y="744"/>
                      </a:lnTo>
                      <a:lnTo>
                        <a:pt x="711" y="698"/>
                      </a:lnTo>
                      <a:lnTo>
                        <a:pt x="724" y="639"/>
                      </a:lnTo>
                      <a:lnTo>
                        <a:pt x="713" y="539"/>
                      </a:lnTo>
                      <a:lnTo>
                        <a:pt x="693" y="497"/>
                      </a:lnTo>
                      <a:lnTo>
                        <a:pt x="662" y="443"/>
                      </a:lnTo>
                      <a:lnTo>
                        <a:pt x="654" y="389"/>
                      </a:lnTo>
                      <a:lnTo>
                        <a:pt x="675" y="343"/>
                      </a:lnTo>
                      <a:lnTo>
                        <a:pt x="690" y="307"/>
                      </a:lnTo>
                      <a:lnTo>
                        <a:pt x="690" y="254"/>
                      </a:lnTo>
                      <a:lnTo>
                        <a:pt x="649" y="232"/>
                      </a:lnTo>
                      <a:lnTo>
                        <a:pt x="671" y="138"/>
                      </a:lnTo>
                      <a:lnTo>
                        <a:pt x="635" y="92"/>
                      </a:lnTo>
                      <a:lnTo>
                        <a:pt x="601" y="57"/>
                      </a:lnTo>
                      <a:lnTo>
                        <a:pt x="562" y="38"/>
                      </a:lnTo>
                      <a:lnTo>
                        <a:pt x="517" y="22"/>
                      </a:lnTo>
                      <a:lnTo>
                        <a:pt x="460" y="7"/>
                      </a:lnTo>
                      <a:lnTo>
                        <a:pt x="378" y="0"/>
                      </a:lnTo>
                      <a:lnTo>
                        <a:pt x="297" y="0"/>
                      </a:lnTo>
                      <a:lnTo>
                        <a:pt x="226" y="15"/>
                      </a:lnTo>
                      <a:lnTo>
                        <a:pt x="158" y="38"/>
                      </a:lnTo>
                      <a:lnTo>
                        <a:pt x="99" y="69"/>
                      </a:lnTo>
                      <a:lnTo>
                        <a:pt x="61" y="122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4" name="Arc 10">
                  <a:extLst>
                    <a:ext uri="{FF2B5EF4-FFF2-40B4-BE49-F238E27FC236}">
                      <a16:creationId xmlns:a16="http://schemas.microsoft.com/office/drawing/2014/main" id="{266B03A9-05DA-7EC2-3085-C4830218F25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5" y="1771"/>
                  <a:ext cx="593" cy="231"/>
                </a:xfrm>
                <a:custGeom>
                  <a:avLst/>
                  <a:gdLst>
                    <a:gd name="G0" fmla="+- 16924 0 0"/>
                    <a:gd name="G1" fmla="+- 21600 0 0"/>
                    <a:gd name="G2" fmla="+- 21600 0 0"/>
                    <a:gd name="T0" fmla="*/ 0 w 34247"/>
                    <a:gd name="T1" fmla="*/ 8179 h 21600"/>
                    <a:gd name="T2" fmla="*/ 34247 w 34247"/>
                    <a:gd name="T3" fmla="*/ 8698 h 21600"/>
                    <a:gd name="T4" fmla="*/ 16924 w 3424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247" h="21600" fill="none" extrusionOk="0">
                      <a:moveTo>
                        <a:pt x="-1" y="8178"/>
                      </a:moveTo>
                      <a:cubicBezTo>
                        <a:pt x="4096" y="3012"/>
                        <a:pt x="10329" y="0"/>
                        <a:pt x="16924" y="0"/>
                      </a:cubicBezTo>
                      <a:cubicBezTo>
                        <a:pt x="23748" y="0"/>
                        <a:pt x="30170" y="3224"/>
                        <a:pt x="34247" y="8697"/>
                      </a:cubicBezTo>
                    </a:path>
                    <a:path w="34247" h="21600" stroke="0" extrusionOk="0">
                      <a:moveTo>
                        <a:pt x="-1" y="8178"/>
                      </a:moveTo>
                      <a:cubicBezTo>
                        <a:pt x="4096" y="3012"/>
                        <a:pt x="10329" y="0"/>
                        <a:pt x="16924" y="0"/>
                      </a:cubicBezTo>
                      <a:cubicBezTo>
                        <a:pt x="23748" y="0"/>
                        <a:pt x="30170" y="3224"/>
                        <a:pt x="34247" y="8697"/>
                      </a:cubicBezTo>
                      <a:lnTo>
                        <a:pt x="16924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5" name="Arc 11">
                  <a:extLst>
                    <a:ext uri="{FF2B5EF4-FFF2-40B4-BE49-F238E27FC236}">
                      <a16:creationId xmlns:a16="http://schemas.microsoft.com/office/drawing/2014/main" id="{34ABE74D-1D83-0751-4647-FE3DBC27A21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5" y="1887"/>
                  <a:ext cx="593" cy="231"/>
                </a:xfrm>
                <a:custGeom>
                  <a:avLst/>
                  <a:gdLst>
                    <a:gd name="G0" fmla="+- 16910 0 0"/>
                    <a:gd name="G1" fmla="+- 21600 0 0"/>
                    <a:gd name="G2" fmla="+- 21600 0 0"/>
                    <a:gd name="T0" fmla="*/ 0 w 34220"/>
                    <a:gd name="T1" fmla="*/ 8161 h 21600"/>
                    <a:gd name="T2" fmla="*/ 34220 w 34220"/>
                    <a:gd name="T3" fmla="*/ 8680 h 21600"/>
                    <a:gd name="T4" fmla="*/ 16910 w 3422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220" h="21600" fill="none" extrusionOk="0">
                      <a:moveTo>
                        <a:pt x="-1" y="8160"/>
                      </a:moveTo>
                      <a:cubicBezTo>
                        <a:pt x="4097" y="3004"/>
                        <a:pt x="10323" y="0"/>
                        <a:pt x="16910" y="0"/>
                      </a:cubicBezTo>
                      <a:cubicBezTo>
                        <a:pt x="23726" y="0"/>
                        <a:pt x="30142" y="3217"/>
                        <a:pt x="34219" y="8680"/>
                      </a:cubicBezTo>
                    </a:path>
                    <a:path w="34220" h="21600" stroke="0" extrusionOk="0">
                      <a:moveTo>
                        <a:pt x="-1" y="8160"/>
                      </a:moveTo>
                      <a:cubicBezTo>
                        <a:pt x="4097" y="3004"/>
                        <a:pt x="10323" y="0"/>
                        <a:pt x="16910" y="0"/>
                      </a:cubicBezTo>
                      <a:cubicBezTo>
                        <a:pt x="23726" y="0"/>
                        <a:pt x="30142" y="3217"/>
                        <a:pt x="34219" y="8680"/>
                      </a:cubicBezTo>
                      <a:lnTo>
                        <a:pt x="1691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6" name="Arc 12">
                  <a:extLst>
                    <a:ext uri="{FF2B5EF4-FFF2-40B4-BE49-F238E27FC236}">
                      <a16:creationId xmlns:a16="http://schemas.microsoft.com/office/drawing/2014/main" id="{E2FCBA53-6363-1F5E-B1D4-85A6A84B00B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4" y="2060"/>
                  <a:ext cx="714" cy="231"/>
                </a:xfrm>
                <a:custGeom>
                  <a:avLst/>
                  <a:gdLst>
                    <a:gd name="G0" fmla="+- 20528 0 0"/>
                    <a:gd name="G1" fmla="+- 21600 0 0"/>
                    <a:gd name="G2" fmla="+- 21600 0 0"/>
                    <a:gd name="T0" fmla="*/ 0 w 41226"/>
                    <a:gd name="T1" fmla="*/ 14878 h 21600"/>
                    <a:gd name="T2" fmla="*/ 41226 w 41226"/>
                    <a:gd name="T3" fmla="*/ 15422 h 21600"/>
                    <a:gd name="T4" fmla="*/ 20528 w 4122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226" h="21600" fill="none" extrusionOk="0">
                      <a:moveTo>
                        <a:pt x="0" y="14878"/>
                      </a:moveTo>
                      <a:cubicBezTo>
                        <a:pt x="2906" y="6002"/>
                        <a:pt x="11188" y="0"/>
                        <a:pt x="20528" y="0"/>
                      </a:cubicBezTo>
                      <a:cubicBezTo>
                        <a:pt x="30077" y="0"/>
                        <a:pt x="38494" y="6271"/>
                        <a:pt x="41225" y="15422"/>
                      </a:cubicBezTo>
                    </a:path>
                    <a:path w="41226" h="21600" stroke="0" extrusionOk="0">
                      <a:moveTo>
                        <a:pt x="0" y="14878"/>
                      </a:moveTo>
                      <a:cubicBezTo>
                        <a:pt x="2906" y="6002"/>
                        <a:pt x="11188" y="0"/>
                        <a:pt x="20528" y="0"/>
                      </a:cubicBezTo>
                      <a:cubicBezTo>
                        <a:pt x="30077" y="0"/>
                        <a:pt x="38494" y="6271"/>
                        <a:pt x="41225" y="15422"/>
                      </a:cubicBezTo>
                      <a:lnTo>
                        <a:pt x="20528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7" name="Arc 13">
                  <a:extLst>
                    <a:ext uri="{FF2B5EF4-FFF2-40B4-BE49-F238E27FC236}">
                      <a16:creationId xmlns:a16="http://schemas.microsoft.com/office/drawing/2014/main" id="{7BB43AC3-E23D-3A9D-6D25-44BC24642F3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0" y="2002"/>
                  <a:ext cx="637" cy="231"/>
                </a:xfrm>
                <a:custGeom>
                  <a:avLst/>
                  <a:gdLst>
                    <a:gd name="G0" fmla="+- 17213 0 0"/>
                    <a:gd name="G1" fmla="+- 21600 0 0"/>
                    <a:gd name="G2" fmla="+- 21600 0 0"/>
                    <a:gd name="T0" fmla="*/ 0 w 36776"/>
                    <a:gd name="T1" fmla="*/ 8551 h 21600"/>
                    <a:gd name="T2" fmla="*/ 36776 w 36776"/>
                    <a:gd name="T3" fmla="*/ 12444 h 21600"/>
                    <a:gd name="T4" fmla="*/ 17213 w 3677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776" h="21600" fill="none" extrusionOk="0">
                      <a:moveTo>
                        <a:pt x="0" y="8551"/>
                      </a:moveTo>
                      <a:cubicBezTo>
                        <a:pt x="4083" y="3164"/>
                        <a:pt x="10453" y="0"/>
                        <a:pt x="17213" y="0"/>
                      </a:cubicBezTo>
                      <a:cubicBezTo>
                        <a:pt x="25596" y="0"/>
                        <a:pt x="33222" y="4850"/>
                        <a:pt x="36776" y="12443"/>
                      </a:cubicBezTo>
                    </a:path>
                    <a:path w="36776" h="21600" stroke="0" extrusionOk="0">
                      <a:moveTo>
                        <a:pt x="0" y="8551"/>
                      </a:moveTo>
                      <a:cubicBezTo>
                        <a:pt x="4083" y="3164"/>
                        <a:pt x="10453" y="0"/>
                        <a:pt x="17213" y="0"/>
                      </a:cubicBezTo>
                      <a:cubicBezTo>
                        <a:pt x="25596" y="0"/>
                        <a:pt x="33222" y="4850"/>
                        <a:pt x="36776" y="12443"/>
                      </a:cubicBezTo>
                      <a:lnTo>
                        <a:pt x="17213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8" name="Arc 14">
                  <a:extLst>
                    <a:ext uri="{FF2B5EF4-FFF2-40B4-BE49-F238E27FC236}">
                      <a16:creationId xmlns:a16="http://schemas.microsoft.com/office/drawing/2014/main" id="{AEEF6391-69BE-0FA7-C31F-827997A9AD1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" y="2406"/>
                  <a:ext cx="348" cy="231"/>
                </a:xfrm>
                <a:custGeom>
                  <a:avLst/>
                  <a:gdLst>
                    <a:gd name="G0" fmla="+- 8650 0 0"/>
                    <a:gd name="G1" fmla="+- 21600 0 0"/>
                    <a:gd name="G2" fmla="+- 21600 0 0"/>
                    <a:gd name="T0" fmla="*/ 0 w 20084"/>
                    <a:gd name="T1" fmla="*/ 1807 h 21600"/>
                    <a:gd name="T2" fmla="*/ 20084 w 20084"/>
                    <a:gd name="T3" fmla="*/ 3275 h 21600"/>
                    <a:gd name="T4" fmla="*/ 8650 w 2008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84" h="21600" fill="none" extrusionOk="0">
                      <a:moveTo>
                        <a:pt x="0" y="1807"/>
                      </a:moveTo>
                      <a:cubicBezTo>
                        <a:pt x="2728" y="615"/>
                        <a:pt x="5672" y="0"/>
                        <a:pt x="8650" y="0"/>
                      </a:cubicBezTo>
                      <a:cubicBezTo>
                        <a:pt x="12692" y="0"/>
                        <a:pt x="16654" y="1134"/>
                        <a:pt x="20084" y="3274"/>
                      </a:cubicBezTo>
                    </a:path>
                    <a:path w="20084" h="21600" stroke="0" extrusionOk="0">
                      <a:moveTo>
                        <a:pt x="0" y="1807"/>
                      </a:moveTo>
                      <a:cubicBezTo>
                        <a:pt x="2728" y="615"/>
                        <a:pt x="5672" y="0"/>
                        <a:pt x="8650" y="0"/>
                      </a:cubicBezTo>
                      <a:cubicBezTo>
                        <a:pt x="12692" y="0"/>
                        <a:pt x="16654" y="1134"/>
                        <a:pt x="20084" y="3274"/>
                      </a:cubicBezTo>
                      <a:lnTo>
                        <a:pt x="865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4159" name="Rectangle 15">
            <a:extLst>
              <a:ext uri="{FF2B5EF4-FFF2-40B4-BE49-F238E27FC236}">
                <a16:creationId xmlns:a16="http://schemas.microsoft.com/office/drawing/2014/main" id="{4774CB38-2B64-3B09-B794-CAB8FF32AEA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4160" name="Rectangle 16">
            <a:extLst>
              <a:ext uri="{FF2B5EF4-FFF2-40B4-BE49-F238E27FC236}">
                <a16:creationId xmlns:a16="http://schemas.microsoft.com/office/drawing/2014/main" id="{F0529DF4-E5CE-236C-EF05-F52C3E34764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5000" y="3810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4161" name="Rectangle 17">
            <a:extLst>
              <a:ext uri="{FF2B5EF4-FFF2-40B4-BE49-F238E27FC236}">
                <a16:creationId xmlns:a16="http://schemas.microsoft.com/office/drawing/2014/main" id="{E3B73077-3E09-2C3F-1387-F529CD21FFB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4162" name="Rectangle 18">
            <a:extLst>
              <a:ext uri="{FF2B5EF4-FFF2-40B4-BE49-F238E27FC236}">
                <a16:creationId xmlns:a16="http://schemas.microsoft.com/office/drawing/2014/main" id="{D124938D-2F73-B1A4-968C-EEE4C0A316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4163" name="Rectangle 19">
            <a:extLst>
              <a:ext uri="{FF2B5EF4-FFF2-40B4-BE49-F238E27FC236}">
                <a16:creationId xmlns:a16="http://schemas.microsoft.com/office/drawing/2014/main" id="{A45E2813-230C-E58A-4E79-25402BB1E2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C28C6D-E9E4-49A1-B52E-FFC20470F6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B0ED-7C33-050C-7C7D-A62B5D4A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38188-23EB-80E1-B59A-32869A186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8C70D-58A4-F148-6474-6E21E077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F90CE-647F-E429-655A-2B27ABDD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A4960-9549-DD0E-716A-FD44DEF4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1DFBB-10B3-4521-B34D-26B171B1A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378440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E952CF-1076-09F5-FB36-EC70B9403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033A0-B1B3-C427-287E-AE64E3ACE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30F55-C6C7-716B-B7DB-69C87617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BBCF3-2307-EE76-337A-548C43CC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D84BE-C9B3-6A61-2BC0-51DCE626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7E942-F13E-4CCC-840A-C0AE81C0C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88011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C627-83CF-8D31-D69A-FC797E00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F62CD-15CD-7AFA-C138-47E5837A2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814B0-2B38-F85F-0D0B-00A2B6CE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DD93B-F353-5162-A898-62BFCFA1B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FAD39-46FA-13BF-9E60-D4605BF8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EF670-62AB-4BA9-A330-FAED4FAD8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506277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5EAB-3FE8-DB83-93D9-1EEFEB4E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306AB-F90F-4E28-9E5E-98901E73D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75901-EEF3-DE31-66ED-775D663C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A1362-60EC-72FB-866E-A2148F09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6FA9F-5D74-33B0-1582-1BF91F08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97E63-77BA-4C45-B5B3-4CCDF8BE7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282268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E976-F2E0-AF9D-CA89-382755BC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B01E-50A5-FCC6-1B08-0F4C20679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877DC-D318-64C3-463F-B86C613B1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93638-D941-D6F0-1439-01A1FF74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21B79-5C1E-F038-20AA-E71CFCC0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ADF0C-50A8-D9FB-85E0-137FD912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C3141-10F8-4E83-B4C2-BEBB96352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61560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2448-FC29-A7F4-8D9F-B71F6177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4BE6A-2442-8BE3-2102-6748D9C2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0C184-DF60-363B-506D-D18860BD2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3ADED-C935-0B7D-19A5-08AE562AE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4C6C4-1E3F-AE82-171A-63D055BF6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02693-6CDF-5A5B-A9A6-41A5B0D8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FE989-41B9-4BBE-AE63-01F1AED0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D796F-BCDB-D2A3-DC6A-6499132C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B01F1-F9A2-4FD7-932E-6A93CF4CF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718445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0776-7D2B-EBF5-69E0-54502074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9CB30-F6C6-18DE-DAC7-E15C391C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96555-40C7-A187-0A53-9122CBA9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026EF-5330-32E2-4B04-0AE591D3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A8B1C-5013-4979-AECD-EC9FDEE29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91135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3F841-B1A0-C74F-CB53-2B434D94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A70C1-B6E3-4F62-7171-7A7BB5F5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625F1-C1EA-06E8-39FC-D76C2390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1BBF-219E-415F-87DF-F362B4B87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794480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5A95-8B6F-6918-3EF1-7EB0328A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77A74-C64D-68F2-22A3-0A015AF99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43A81-F536-B953-515D-98D0F01F3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2C092-7591-5212-FF55-A9628B03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D4BFE-1705-A341-1545-AA6768F2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16AF6-499B-B356-3F7A-39419F58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494C6-2ED6-4F63-A2BB-231A7E7C4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191161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F1AC-BD96-8E3A-C197-CAD17604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15371-05FD-B01A-8C23-AB24D8C6C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75F14-3C7C-DEB9-AC5D-9C7FFDC4B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20833-DA31-4B76-49CA-7D40D4CC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7EAB2-8DAE-8C57-36A8-FA61ECB4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2A7C7-A4BD-D99E-A17B-1EA12045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46BC8-C61B-43FC-98A6-DD6924A7E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41704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>
            <a:extLst>
              <a:ext uri="{FF2B5EF4-FFF2-40B4-BE49-F238E27FC236}">
                <a16:creationId xmlns:a16="http://schemas.microsoft.com/office/drawing/2014/main" id="{BC148D7D-AC2B-D2B2-E889-48FC6B60F5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33123" name="Rectangle 3">
              <a:extLst>
                <a:ext uri="{FF2B5EF4-FFF2-40B4-BE49-F238E27FC236}">
                  <a16:creationId xmlns:a16="http://schemas.microsoft.com/office/drawing/2014/main" id="{874AF167-EB1A-6FBE-4A8B-238EAC9A857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0"/>
              <a:ext cx="720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24" name="Group 4">
              <a:extLst>
                <a:ext uri="{FF2B5EF4-FFF2-40B4-BE49-F238E27FC236}">
                  <a16:creationId xmlns:a16="http://schemas.microsoft.com/office/drawing/2014/main" id="{7AB8D0AC-28DA-99C6-EB2B-CC3F73EE45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438"/>
              <a:ext cx="620" cy="2909"/>
              <a:chOff x="42" y="438"/>
              <a:chExt cx="620" cy="2909"/>
            </a:xfrm>
          </p:grpSpPr>
          <p:sp>
            <p:nvSpPr>
              <p:cNvPr id="133125" name="Freeform 5">
                <a:extLst>
                  <a:ext uri="{FF2B5EF4-FFF2-40B4-BE49-F238E27FC236}">
                    <a16:creationId xmlns:a16="http://schemas.microsoft.com/office/drawing/2014/main" id="{8628441D-EC1E-08CA-CEC6-2F1853DFD4E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95" y="438"/>
                <a:ext cx="506" cy="1129"/>
              </a:xfrm>
              <a:custGeom>
                <a:avLst/>
                <a:gdLst>
                  <a:gd name="T0" fmla="*/ 414 w 506"/>
                  <a:gd name="T1" fmla="*/ 1128 h 1129"/>
                  <a:gd name="T2" fmla="*/ 448 w 506"/>
                  <a:gd name="T3" fmla="*/ 1071 h 1129"/>
                  <a:gd name="T4" fmla="*/ 477 w 506"/>
                  <a:gd name="T5" fmla="*/ 1020 h 1129"/>
                  <a:gd name="T6" fmla="*/ 495 w 506"/>
                  <a:gd name="T7" fmla="*/ 968 h 1129"/>
                  <a:gd name="T8" fmla="*/ 505 w 506"/>
                  <a:gd name="T9" fmla="*/ 907 h 1129"/>
                  <a:gd name="T10" fmla="*/ 502 w 506"/>
                  <a:gd name="T11" fmla="*/ 846 h 1129"/>
                  <a:gd name="T12" fmla="*/ 489 w 506"/>
                  <a:gd name="T13" fmla="*/ 799 h 1129"/>
                  <a:gd name="T14" fmla="*/ 458 w 506"/>
                  <a:gd name="T15" fmla="*/ 733 h 1129"/>
                  <a:gd name="T16" fmla="*/ 436 w 506"/>
                  <a:gd name="T17" fmla="*/ 695 h 1129"/>
                  <a:gd name="T18" fmla="*/ 414 w 506"/>
                  <a:gd name="T19" fmla="*/ 658 h 1129"/>
                  <a:gd name="T20" fmla="*/ 383 w 506"/>
                  <a:gd name="T21" fmla="*/ 616 h 1129"/>
                  <a:gd name="T22" fmla="*/ 361 w 506"/>
                  <a:gd name="T23" fmla="*/ 560 h 1129"/>
                  <a:gd name="T24" fmla="*/ 351 w 506"/>
                  <a:gd name="T25" fmla="*/ 489 h 1129"/>
                  <a:gd name="T26" fmla="*/ 351 w 506"/>
                  <a:gd name="T27" fmla="*/ 414 h 1129"/>
                  <a:gd name="T28" fmla="*/ 363 w 506"/>
                  <a:gd name="T29" fmla="*/ 338 h 1129"/>
                  <a:gd name="T30" fmla="*/ 345 w 506"/>
                  <a:gd name="T31" fmla="*/ 282 h 1129"/>
                  <a:gd name="T32" fmla="*/ 339 w 506"/>
                  <a:gd name="T33" fmla="*/ 367 h 1129"/>
                  <a:gd name="T34" fmla="*/ 308 w 506"/>
                  <a:gd name="T35" fmla="*/ 460 h 1129"/>
                  <a:gd name="T36" fmla="*/ 308 w 506"/>
                  <a:gd name="T37" fmla="*/ 536 h 1129"/>
                  <a:gd name="T38" fmla="*/ 288 w 506"/>
                  <a:gd name="T39" fmla="*/ 489 h 1129"/>
                  <a:gd name="T40" fmla="*/ 282 w 506"/>
                  <a:gd name="T41" fmla="*/ 433 h 1129"/>
                  <a:gd name="T42" fmla="*/ 282 w 506"/>
                  <a:gd name="T43" fmla="*/ 367 h 1129"/>
                  <a:gd name="T44" fmla="*/ 254 w 506"/>
                  <a:gd name="T45" fmla="*/ 404 h 1129"/>
                  <a:gd name="T46" fmla="*/ 239 w 506"/>
                  <a:gd name="T47" fmla="*/ 460 h 1129"/>
                  <a:gd name="T48" fmla="*/ 232 w 506"/>
                  <a:gd name="T49" fmla="*/ 522 h 1129"/>
                  <a:gd name="T50" fmla="*/ 225 w 506"/>
                  <a:gd name="T51" fmla="*/ 564 h 1129"/>
                  <a:gd name="T52" fmla="*/ 213 w 506"/>
                  <a:gd name="T53" fmla="*/ 522 h 1129"/>
                  <a:gd name="T54" fmla="*/ 195 w 506"/>
                  <a:gd name="T55" fmla="*/ 470 h 1129"/>
                  <a:gd name="T56" fmla="*/ 195 w 506"/>
                  <a:gd name="T57" fmla="*/ 404 h 1129"/>
                  <a:gd name="T58" fmla="*/ 201 w 506"/>
                  <a:gd name="T59" fmla="*/ 338 h 1129"/>
                  <a:gd name="T60" fmla="*/ 219 w 506"/>
                  <a:gd name="T61" fmla="*/ 263 h 1129"/>
                  <a:gd name="T62" fmla="*/ 239 w 506"/>
                  <a:gd name="T63" fmla="*/ 216 h 1129"/>
                  <a:gd name="T64" fmla="*/ 257 w 506"/>
                  <a:gd name="T65" fmla="*/ 160 h 1129"/>
                  <a:gd name="T66" fmla="*/ 263 w 506"/>
                  <a:gd name="T67" fmla="*/ 122 h 1129"/>
                  <a:gd name="T68" fmla="*/ 248 w 506"/>
                  <a:gd name="T69" fmla="*/ 75 h 1129"/>
                  <a:gd name="T70" fmla="*/ 213 w 506"/>
                  <a:gd name="T71" fmla="*/ 0 h 1129"/>
                  <a:gd name="T72" fmla="*/ 207 w 506"/>
                  <a:gd name="T73" fmla="*/ 28 h 1129"/>
                  <a:gd name="T74" fmla="*/ 197 w 506"/>
                  <a:gd name="T75" fmla="*/ 89 h 1129"/>
                  <a:gd name="T76" fmla="*/ 172 w 506"/>
                  <a:gd name="T77" fmla="*/ 132 h 1129"/>
                  <a:gd name="T78" fmla="*/ 132 w 506"/>
                  <a:gd name="T79" fmla="*/ 179 h 1129"/>
                  <a:gd name="T80" fmla="*/ 73 w 506"/>
                  <a:gd name="T81" fmla="*/ 278 h 1129"/>
                  <a:gd name="T82" fmla="*/ 38 w 506"/>
                  <a:gd name="T83" fmla="*/ 357 h 1129"/>
                  <a:gd name="T84" fmla="*/ 12 w 506"/>
                  <a:gd name="T85" fmla="*/ 428 h 1129"/>
                  <a:gd name="T86" fmla="*/ 0 w 506"/>
                  <a:gd name="T87" fmla="*/ 498 h 1129"/>
                  <a:gd name="T88" fmla="*/ 0 w 506"/>
                  <a:gd name="T89" fmla="*/ 573 h 1129"/>
                  <a:gd name="T90" fmla="*/ 12 w 506"/>
                  <a:gd name="T91" fmla="*/ 668 h 1129"/>
                  <a:gd name="T92" fmla="*/ 34 w 506"/>
                  <a:gd name="T93" fmla="*/ 752 h 1129"/>
                  <a:gd name="T94" fmla="*/ 69 w 506"/>
                  <a:gd name="T95" fmla="*/ 817 h 1129"/>
                  <a:gd name="T96" fmla="*/ 66 w 506"/>
                  <a:gd name="T97" fmla="*/ 855 h 1129"/>
                  <a:gd name="T98" fmla="*/ 59 w 506"/>
                  <a:gd name="T99" fmla="*/ 912 h 1129"/>
                  <a:gd name="T100" fmla="*/ 57 w 506"/>
                  <a:gd name="T101" fmla="*/ 968 h 1129"/>
                  <a:gd name="T102" fmla="*/ 66 w 506"/>
                  <a:gd name="T103" fmla="*/ 1011 h 1129"/>
                  <a:gd name="T104" fmla="*/ 88 w 506"/>
                  <a:gd name="T105" fmla="*/ 1053 h 1129"/>
                  <a:gd name="T106" fmla="*/ 110 w 506"/>
                  <a:gd name="T107" fmla="*/ 1090 h 1129"/>
                  <a:gd name="T108" fmla="*/ 142 w 506"/>
                  <a:gd name="T109" fmla="*/ 1123 h 1129"/>
                  <a:gd name="T110" fmla="*/ 225 w 506"/>
                  <a:gd name="T111" fmla="*/ 1114 h 1129"/>
                  <a:gd name="T112" fmla="*/ 320 w 506"/>
                  <a:gd name="T113" fmla="*/ 1119 h 1129"/>
                  <a:gd name="T114" fmla="*/ 414 w 506"/>
                  <a:gd name="T115" fmla="*/ 1128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6" h="1129">
                    <a:moveTo>
                      <a:pt x="414" y="1128"/>
                    </a:moveTo>
                    <a:lnTo>
                      <a:pt x="448" y="1071"/>
                    </a:lnTo>
                    <a:lnTo>
                      <a:pt x="477" y="1020"/>
                    </a:lnTo>
                    <a:lnTo>
                      <a:pt x="495" y="968"/>
                    </a:lnTo>
                    <a:lnTo>
                      <a:pt x="505" y="907"/>
                    </a:lnTo>
                    <a:lnTo>
                      <a:pt x="502" y="846"/>
                    </a:lnTo>
                    <a:lnTo>
                      <a:pt x="489" y="799"/>
                    </a:lnTo>
                    <a:lnTo>
                      <a:pt x="458" y="733"/>
                    </a:lnTo>
                    <a:lnTo>
                      <a:pt x="436" y="695"/>
                    </a:lnTo>
                    <a:lnTo>
                      <a:pt x="414" y="658"/>
                    </a:lnTo>
                    <a:lnTo>
                      <a:pt x="383" y="616"/>
                    </a:lnTo>
                    <a:lnTo>
                      <a:pt x="361" y="560"/>
                    </a:lnTo>
                    <a:lnTo>
                      <a:pt x="351" y="489"/>
                    </a:lnTo>
                    <a:lnTo>
                      <a:pt x="351" y="414"/>
                    </a:lnTo>
                    <a:lnTo>
                      <a:pt x="363" y="338"/>
                    </a:lnTo>
                    <a:lnTo>
                      <a:pt x="345" y="282"/>
                    </a:lnTo>
                    <a:lnTo>
                      <a:pt x="339" y="367"/>
                    </a:lnTo>
                    <a:lnTo>
                      <a:pt x="308" y="460"/>
                    </a:lnTo>
                    <a:lnTo>
                      <a:pt x="308" y="536"/>
                    </a:lnTo>
                    <a:lnTo>
                      <a:pt x="288" y="489"/>
                    </a:lnTo>
                    <a:lnTo>
                      <a:pt x="282" y="433"/>
                    </a:lnTo>
                    <a:lnTo>
                      <a:pt x="282" y="367"/>
                    </a:lnTo>
                    <a:lnTo>
                      <a:pt x="254" y="404"/>
                    </a:lnTo>
                    <a:lnTo>
                      <a:pt x="239" y="460"/>
                    </a:lnTo>
                    <a:lnTo>
                      <a:pt x="232" y="522"/>
                    </a:lnTo>
                    <a:lnTo>
                      <a:pt x="225" y="564"/>
                    </a:lnTo>
                    <a:lnTo>
                      <a:pt x="213" y="522"/>
                    </a:lnTo>
                    <a:lnTo>
                      <a:pt x="195" y="470"/>
                    </a:lnTo>
                    <a:lnTo>
                      <a:pt x="195" y="404"/>
                    </a:lnTo>
                    <a:lnTo>
                      <a:pt x="201" y="338"/>
                    </a:lnTo>
                    <a:lnTo>
                      <a:pt x="219" y="263"/>
                    </a:lnTo>
                    <a:lnTo>
                      <a:pt x="239" y="216"/>
                    </a:lnTo>
                    <a:lnTo>
                      <a:pt x="257" y="160"/>
                    </a:lnTo>
                    <a:lnTo>
                      <a:pt x="263" y="122"/>
                    </a:lnTo>
                    <a:lnTo>
                      <a:pt x="248" y="75"/>
                    </a:lnTo>
                    <a:lnTo>
                      <a:pt x="213" y="0"/>
                    </a:lnTo>
                    <a:lnTo>
                      <a:pt x="207" y="28"/>
                    </a:lnTo>
                    <a:lnTo>
                      <a:pt x="197" y="89"/>
                    </a:lnTo>
                    <a:lnTo>
                      <a:pt x="172" y="132"/>
                    </a:lnTo>
                    <a:lnTo>
                      <a:pt x="132" y="179"/>
                    </a:lnTo>
                    <a:lnTo>
                      <a:pt x="73" y="278"/>
                    </a:lnTo>
                    <a:lnTo>
                      <a:pt x="38" y="357"/>
                    </a:lnTo>
                    <a:lnTo>
                      <a:pt x="12" y="428"/>
                    </a:lnTo>
                    <a:lnTo>
                      <a:pt x="0" y="498"/>
                    </a:lnTo>
                    <a:lnTo>
                      <a:pt x="0" y="573"/>
                    </a:lnTo>
                    <a:lnTo>
                      <a:pt x="12" y="668"/>
                    </a:lnTo>
                    <a:lnTo>
                      <a:pt x="34" y="752"/>
                    </a:lnTo>
                    <a:lnTo>
                      <a:pt x="69" y="817"/>
                    </a:lnTo>
                    <a:lnTo>
                      <a:pt x="66" y="855"/>
                    </a:lnTo>
                    <a:lnTo>
                      <a:pt x="59" y="912"/>
                    </a:lnTo>
                    <a:lnTo>
                      <a:pt x="57" y="968"/>
                    </a:lnTo>
                    <a:lnTo>
                      <a:pt x="66" y="1011"/>
                    </a:lnTo>
                    <a:lnTo>
                      <a:pt x="88" y="1053"/>
                    </a:lnTo>
                    <a:lnTo>
                      <a:pt x="110" y="1090"/>
                    </a:lnTo>
                    <a:lnTo>
                      <a:pt x="142" y="1123"/>
                    </a:lnTo>
                    <a:lnTo>
                      <a:pt x="225" y="1114"/>
                    </a:lnTo>
                    <a:lnTo>
                      <a:pt x="320" y="1119"/>
                    </a:lnTo>
                    <a:lnTo>
                      <a:pt x="414" y="1128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26" name="Freeform 6">
                <a:extLst>
                  <a:ext uri="{FF2B5EF4-FFF2-40B4-BE49-F238E27FC236}">
                    <a16:creationId xmlns:a16="http://schemas.microsoft.com/office/drawing/2014/main" id="{3F044452-2E91-F959-EFC2-583FEDAD901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75" y="950"/>
                <a:ext cx="281" cy="591"/>
              </a:xfrm>
              <a:custGeom>
                <a:avLst/>
                <a:gdLst>
                  <a:gd name="T0" fmla="*/ 32 w 281"/>
                  <a:gd name="T1" fmla="*/ 0 h 591"/>
                  <a:gd name="T2" fmla="*/ 25 w 281"/>
                  <a:gd name="T3" fmla="*/ 58 h 591"/>
                  <a:gd name="T4" fmla="*/ 11 w 281"/>
                  <a:gd name="T5" fmla="*/ 102 h 591"/>
                  <a:gd name="T6" fmla="*/ 1 w 281"/>
                  <a:gd name="T7" fmla="*/ 151 h 591"/>
                  <a:gd name="T8" fmla="*/ 0 w 281"/>
                  <a:gd name="T9" fmla="*/ 199 h 591"/>
                  <a:gd name="T10" fmla="*/ 12 w 281"/>
                  <a:gd name="T11" fmla="*/ 237 h 591"/>
                  <a:gd name="T12" fmla="*/ 39 w 281"/>
                  <a:gd name="T13" fmla="*/ 279 h 591"/>
                  <a:gd name="T14" fmla="*/ 59 w 281"/>
                  <a:gd name="T15" fmla="*/ 311 h 591"/>
                  <a:gd name="T16" fmla="*/ 70 w 281"/>
                  <a:gd name="T17" fmla="*/ 346 h 591"/>
                  <a:gd name="T18" fmla="*/ 65 w 281"/>
                  <a:gd name="T19" fmla="*/ 388 h 591"/>
                  <a:gd name="T20" fmla="*/ 60 w 281"/>
                  <a:gd name="T21" fmla="*/ 423 h 591"/>
                  <a:gd name="T22" fmla="*/ 59 w 281"/>
                  <a:gd name="T23" fmla="*/ 478 h 591"/>
                  <a:gd name="T24" fmla="*/ 70 w 281"/>
                  <a:gd name="T25" fmla="*/ 523 h 591"/>
                  <a:gd name="T26" fmla="*/ 90 w 281"/>
                  <a:gd name="T27" fmla="*/ 558 h 591"/>
                  <a:gd name="T28" fmla="*/ 126 w 281"/>
                  <a:gd name="T29" fmla="*/ 590 h 591"/>
                  <a:gd name="T30" fmla="*/ 238 w 281"/>
                  <a:gd name="T31" fmla="*/ 590 h 591"/>
                  <a:gd name="T32" fmla="*/ 255 w 281"/>
                  <a:gd name="T33" fmla="*/ 558 h 591"/>
                  <a:gd name="T34" fmla="*/ 270 w 281"/>
                  <a:gd name="T35" fmla="*/ 528 h 591"/>
                  <a:gd name="T36" fmla="*/ 280 w 281"/>
                  <a:gd name="T37" fmla="*/ 472 h 591"/>
                  <a:gd name="T38" fmla="*/ 280 w 281"/>
                  <a:gd name="T39" fmla="*/ 421 h 591"/>
                  <a:gd name="T40" fmla="*/ 271 w 281"/>
                  <a:gd name="T41" fmla="*/ 371 h 591"/>
                  <a:gd name="T42" fmla="*/ 258 w 281"/>
                  <a:gd name="T43" fmla="*/ 327 h 591"/>
                  <a:gd name="T44" fmla="*/ 237 w 281"/>
                  <a:gd name="T45" fmla="*/ 285 h 591"/>
                  <a:gd name="T46" fmla="*/ 210 w 281"/>
                  <a:gd name="T47" fmla="*/ 252 h 591"/>
                  <a:gd name="T48" fmla="*/ 170 w 281"/>
                  <a:gd name="T49" fmla="*/ 227 h 591"/>
                  <a:gd name="T50" fmla="*/ 139 w 281"/>
                  <a:gd name="T51" fmla="*/ 202 h 591"/>
                  <a:gd name="T52" fmla="*/ 115 w 281"/>
                  <a:gd name="T53" fmla="*/ 173 h 591"/>
                  <a:gd name="T54" fmla="*/ 88 w 281"/>
                  <a:gd name="T55" fmla="*/ 141 h 591"/>
                  <a:gd name="T56" fmla="*/ 70 w 281"/>
                  <a:gd name="T57" fmla="*/ 88 h 591"/>
                  <a:gd name="T58" fmla="*/ 48 w 281"/>
                  <a:gd name="T59" fmla="*/ 48 h 591"/>
                  <a:gd name="T60" fmla="*/ 32 w 281"/>
                  <a:gd name="T61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1" h="591">
                    <a:moveTo>
                      <a:pt x="32" y="0"/>
                    </a:moveTo>
                    <a:lnTo>
                      <a:pt x="25" y="58"/>
                    </a:lnTo>
                    <a:lnTo>
                      <a:pt x="11" y="102"/>
                    </a:lnTo>
                    <a:lnTo>
                      <a:pt x="1" y="151"/>
                    </a:lnTo>
                    <a:lnTo>
                      <a:pt x="0" y="199"/>
                    </a:lnTo>
                    <a:lnTo>
                      <a:pt x="12" y="237"/>
                    </a:lnTo>
                    <a:lnTo>
                      <a:pt x="39" y="279"/>
                    </a:lnTo>
                    <a:lnTo>
                      <a:pt x="59" y="311"/>
                    </a:lnTo>
                    <a:lnTo>
                      <a:pt x="70" y="346"/>
                    </a:lnTo>
                    <a:lnTo>
                      <a:pt x="65" y="388"/>
                    </a:lnTo>
                    <a:lnTo>
                      <a:pt x="60" y="423"/>
                    </a:lnTo>
                    <a:lnTo>
                      <a:pt x="59" y="478"/>
                    </a:lnTo>
                    <a:lnTo>
                      <a:pt x="70" y="523"/>
                    </a:lnTo>
                    <a:lnTo>
                      <a:pt x="90" y="558"/>
                    </a:lnTo>
                    <a:lnTo>
                      <a:pt x="126" y="590"/>
                    </a:lnTo>
                    <a:lnTo>
                      <a:pt x="238" y="590"/>
                    </a:lnTo>
                    <a:lnTo>
                      <a:pt x="255" y="558"/>
                    </a:lnTo>
                    <a:lnTo>
                      <a:pt x="270" y="528"/>
                    </a:lnTo>
                    <a:lnTo>
                      <a:pt x="280" y="472"/>
                    </a:lnTo>
                    <a:lnTo>
                      <a:pt x="280" y="421"/>
                    </a:lnTo>
                    <a:lnTo>
                      <a:pt x="271" y="371"/>
                    </a:lnTo>
                    <a:lnTo>
                      <a:pt x="258" y="327"/>
                    </a:lnTo>
                    <a:lnTo>
                      <a:pt x="237" y="285"/>
                    </a:lnTo>
                    <a:lnTo>
                      <a:pt x="210" y="252"/>
                    </a:lnTo>
                    <a:lnTo>
                      <a:pt x="170" y="227"/>
                    </a:lnTo>
                    <a:lnTo>
                      <a:pt x="139" y="202"/>
                    </a:lnTo>
                    <a:lnTo>
                      <a:pt x="115" y="173"/>
                    </a:lnTo>
                    <a:lnTo>
                      <a:pt x="88" y="141"/>
                    </a:lnTo>
                    <a:lnTo>
                      <a:pt x="70" y="88"/>
                    </a:lnTo>
                    <a:lnTo>
                      <a:pt x="48" y="48"/>
                    </a:lnTo>
                    <a:lnTo>
                      <a:pt x="32" y="0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127" name="Group 7">
                <a:extLst>
                  <a:ext uri="{FF2B5EF4-FFF2-40B4-BE49-F238E27FC236}">
                    <a16:creationId xmlns:a16="http://schemas.microsoft.com/office/drawing/2014/main" id="{64AD5800-344F-4F6E-CA36-D79E32B1E8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512"/>
                <a:ext cx="620" cy="1835"/>
                <a:chOff x="42" y="1512"/>
                <a:chExt cx="620" cy="1835"/>
              </a:xfrm>
            </p:grpSpPr>
            <p:sp>
              <p:nvSpPr>
                <p:cNvPr id="133128" name="Freeform 8">
                  <a:extLst>
                    <a:ext uri="{FF2B5EF4-FFF2-40B4-BE49-F238E27FC236}">
                      <a16:creationId xmlns:a16="http://schemas.microsoft.com/office/drawing/2014/main" id="{1BEE738D-96DB-88F0-7482-D34B2AEE6A0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8" y="2167"/>
                  <a:ext cx="296" cy="1180"/>
                </a:xfrm>
                <a:custGeom>
                  <a:avLst/>
                  <a:gdLst>
                    <a:gd name="T0" fmla="*/ 0 w 296"/>
                    <a:gd name="T1" fmla="*/ 0 h 1180"/>
                    <a:gd name="T2" fmla="*/ 59 w 296"/>
                    <a:gd name="T3" fmla="*/ 814 h 1180"/>
                    <a:gd name="T4" fmla="*/ 71 w 296"/>
                    <a:gd name="T5" fmla="*/ 935 h 1180"/>
                    <a:gd name="T6" fmla="*/ 89 w 296"/>
                    <a:gd name="T7" fmla="*/ 1044 h 1180"/>
                    <a:gd name="T8" fmla="*/ 119 w 296"/>
                    <a:gd name="T9" fmla="*/ 1179 h 1180"/>
                    <a:gd name="T10" fmla="*/ 178 w 296"/>
                    <a:gd name="T11" fmla="*/ 1179 h 1180"/>
                    <a:gd name="T12" fmla="*/ 200 w 296"/>
                    <a:gd name="T13" fmla="*/ 1051 h 1180"/>
                    <a:gd name="T14" fmla="*/ 216 w 296"/>
                    <a:gd name="T15" fmla="*/ 942 h 1180"/>
                    <a:gd name="T16" fmla="*/ 225 w 296"/>
                    <a:gd name="T17" fmla="*/ 819 h 1180"/>
                    <a:gd name="T18" fmla="*/ 295 w 296"/>
                    <a:gd name="T19" fmla="*/ 0 h 1180"/>
                    <a:gd name="T20" fmla="*/ 0 w 296"/>
                    <a:gd name="T21" fmla="*/ 0 h 1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6" h="1180">
                      <a:moveTo>
                        <a:pt x="0" y="0"/>
                      </a:moveTo>
                      <a:lnTo>
                        <a:pt x="59" y="814"/>
                      </a:lnTo>
                      <a:lnTo>
                        <a:pt x="71" y="935"/>
                      </a:lnTo>
                      <a:lnTo>
                        <a:pt x="89" y="1044"/>
                      </a:lnTo>
                      <a:lnTo>
                        <a:pt x="119" y="1179"/>
                      </a:lnTo>
                      <a:lnTo>
                        <a:pt x="178" y="1179"/>
                      </a:lnTo>
                      <a:lnTo>
                        <a:pt x="200" y="1051"/>
                      </a:lnTo>
                      <a:lnTo>
                        <a:pt x="216" y="942"/>
                      </a:lnTo>
                      <a:lnTo>
                        <a:pt x="225" y="819"/>
                      </a:lnTo>
                      <a:lnTo>
                        <a:pt x="29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29" name="Freeform 9">
                  <a:extLst>
                    <a:ext uri="{FF2B5EF4-FFF2-40B4-BE49-F238E27FC236}">
                      <a16:creationId xmlns:a16="http://schemas.microsoft.com/office/drawing/2014/main" id="{E85AA390-157A-EB32-8A64-78F753D6164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9" y="1512"/>
                  <a:ext cx="603" cy="708"/>
                </a:xfrm>
                <a:custGeom>
                  <a:avLst/>
                  <a:gdLst>
                    <a:gd name="T0" fmla="*/ 51 w 603"/>
                    <a:gd name="T1" fmla="*/ 102 h 708"/>
                    <a:gd name="T2" fmla="*/ 43 w 603"/>
                    <a:gd name="T3" fmla="*/ 141 h 708"/>
                    <a:gd name="T4" fmla="*/ 58 w 603"/>
                    <a:gd name="T5" fmla="*/ 193 h 708"/>
                    <a:gd name="T6" fmla="*/ 24 w 603"/>
                    <a:gd name="T7" fmla="*/ 215 h 708"/>
                    <a:gd name="T8" fmla="*/ 24 w 603"/>
                    <a:gd name="T9" fmla="*/ 263 h 708"/>
                    <a:gd name="T10" fmla="*/ 43 w 603"/>
                    <a:gd name="T11" fmla="*/ 286 h 708"/>
                    <a:gd name="T12" fmla="*/ 58 w 603"/>
                    <a:gd name="T13" fmla="*/ 324 h 708"/>
                    <a:gd name="T14" fmla="*/ 51 w 603"/>
                    <a:gd name="T15" fmla="*/ 365 h 708"/>
                    <a:gd name="T16" fmla="*/ 34 w 603"/>
                    <a:gd name="T17" fmla="*/ 398 h 708"/>
                    <a:gd name="T18" fmla="*/ 13 w 603"/>
                    <a:gd name="T19" fmla="*/ 430 h 708"/>
                    <a:gd name="T20" fmla="*/ 4 w 603"/>
                    <a:gd name="T21" fmla="*/ 469 h 708"/>
                    <a:gd name="T22" fmla="*/ 0 w 603"/>
                    <a:gd name="T23" fmla="*/ 513 h 708"/>
                    <a:gd name="T24" fmla="*/ 4 w 603"/>
                    <a:gd name="T25" fmla="*/ 565 h 708"/>
                    <a:gd name="T26" fmla="*/ 25 w 603"/>
                    <a:gd name="T27" fmla="*/ 603 h 708"/>
                    <a:gd name="T28" fmla="*/ 64 w 603"/>
                    <a:gd name="T29" fmla="*/ 642 h 708"/>
                    <a:gd name="T30" fmla="*/ 134 w 603"/>
                    <a:gd name="T31" fmla="*/ 697 h 708"/>
                    <a:gd name="T32" fmla="*/ 314 w 603"/>
                    <a:gd name="T33" fmla="*/ 707 h 708"/>
                    <a:gd name="T34" fmla="*/ 479 w 603"/>
                    <a:gd name="T35" fmla="*/ 696 h 708"/>
                    <a:gd name="T36" fmla="*/ 536 w 603"/>
                    <a:gd name="T37" fmla="*/ 649 h 708"/>
                    <a:gd name="T38" fmla="*/ 568 w 603"/>
                    <a:gd name="T39" fmla="*/ 619 h 708"/>
                    <a:gd name="T40" fmla="*/ 592 w 603"/>
                    <a:gd name="T41" fmla="*/ 581 h 708"/>
                    <a:gd name="T42" fmla="*/ 602 w 603"/>
                    <a:gd name="T43" fmla="*/ 532 h 708"/>
                    <a:gd name="T44" fmla="*/ 593 w 603"/>
                    <a:gd name="T45" fmla="*/ 449 h 708"/>
                    <a:gd name="T46" fmla="*/ 577 w 603"/>
                    <a:gd name="T47" fmla="*/ 414 h 708"/>
                    <a:gd name="T48" fmla="*/ 551 w 603"/>
                    <a:gd name="T49" fmla="*/ 369 h 708"/>
                    <a:gd name="T50" fmla="*/ 544 w 603"/>
                    <a:gd name="T51" fmla="*/ 324 h 708"/>
                    <a:gd name="T52" fmla="*/ 562 w 603"/>
                    <a:gd name="T53" fmla="*/ 286 h 708"/>
                    <a:gd name="T54" fmla="*/ 574 w 603"/>
                    <a:gd name="T55" fmla="*/ 256 h 708"/>
                    <a:gd name="T56" fmla="*/ 574 w 603"/>
                    <a:gd name="T57" fmla="*/ 212 h 708"/>
                    <a:gd name="T58" fmla="*/ 540 w 603"/>
                    <a:gd name="T59" fmla="*/ 193 h 708"/>
                    <a:gd name="T60" fmla="*/ 558 w 603"/>
                    <a:gd name="T61" fmla="*/ 115 h 708"/>
                    <a:gd name="T62" fmla="*/ 528 w 603"/>
                    <a:gd name="T63" fmla="*/ 77 h 708"/>
                    <a:gd name="T64" fmla="*/ 500 w 603"/>
                    <a:gd name="T65" fmla="*/ 48 h 708"/>
                    <a:gd name="T66" fmla="*/ 468 w 603"/>
                    <a:gd name="T67" fmla="*/ 32 h 708"/>
                    <a:gd name="T68" fmla="*/ 430 w 603"/>
                    <a:gd name="T69" fmla="*/ 19 h 708"/>
                    <a:gd name="T70" fmla="*/ 383 w 603"/>
                    <a:gd name="T71" fmla="*/ 6 h 708"/>
                    <a:gd name="T72" fmla="*/ 315 w 603"/>
                    <a:gd name="T73" fmla="*/ 0 h 708"/>
                    <a:gd name="T74" fmla="*/ 247 w 603"/>
                    <a:gd name="T75" fmla="*/ 0 h 708"/>
                    <a:gd name="T76" fmla="*/ 188 w 603"/>
                    <a:gd name="T77" fmla="*/ 13 h 708"/>
                    <a:gd name="T78" fmla="*/ 132 w 603"/>
                    <a:gd name="T79" fmla="*/ 32 h 708"/>
                    <a:gd name="T80" fmla="*/ 83 w 603"/>
                    <a:gd name="T81" fmla="*/ 58 h 708"/>
                    <a:gd name="T82" fmla="*/ 51 w 603"/>
                    <a:gd name="T83" fmla="*/ 102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03" h="708">
                      <a:moveTo>
                        <a:pt x="51" y="102"/>
                      </a:moveTo>
                      <a:lnTo>
                        <a:pt x="43" y="141"/>
                      </a:lnTo>
                      <a:lnTo>
                        <a:pt x="58" y="193"/>
                      </a:lnTo>
                      <a:lnTo>
                        <a:pt x="24" y="215"/>
                      </a:lnTo>
                      <a:lnTo>
                        <a:pt x="24" y="263"/>
                      </a:lnTo>
                      <a:lnTo>
                        <a:pt x="43" y="286"/>
                      </a:lnTo>
                      <a:lnTo>
                        <a:pt x="58" y="324"/>
                      </a:lnTo>
                      <a:lnTo>
                        <a:pt x="51" y="365"/>
                      </a:lnTo>
                      <a:lnTo>
                        <a:pt x="34" y="398"/>
                      </a:lnTo>
                      <a:lnTo>
                        <a:pt x="13" y="430"/>
                      </a:lnTo>
                      <a:lnTo>
                        <a:pt x="4" y="469"/>
                      </a:lnTo>
                      <a:lnTo>
                        <a:pt x="0" y="513"/>
                      </a:lnTo>
                      <a:lnTo>
                        <a:pt x="4" y="565"/>
                      </a:lnTo>
                      <a:lnTo>
                        <a:pt x="25" y="603"/>
                      </a:lnTo>
                      <a:lnTo>
                        <a:pt x="64" y="642"/>
                      </a:lnTo>
                      <a:lnTo>
                        <a:pt x="134" y="697"/>
                      </a:lnTo>
                      <a:lnTo>
                        <a:pt x="314" y="707"/>
                      </a:lnTo>
                      <a:lnTo>
                        <a:pt x="479" y="696"/>
                      </a:lnTo>
                      <a:lnTo>
                        <a:pt x="536" y="649"/>
                      </a:lnTo>
                      <a:lnTo>
                        <a:pt x="568" y="619"/>
                      </a:lnTo>
                      <a:lnTo>
                        <a:pt x="592" y="581"/>
                      </a:lnTo>
                      <a:lnTo>
                        <a:pt x="602" y="532"/>
                      </a:lnTo>
                      <a:lnTo>
                        <a:pt x="593" y="449"/>
                      </a:lnTo>
                      <a:lnTo>
                        <a:pt x="577" y="414"/>
                      </a:lnTo>
                      <a:lnTo>
                        <a:pt x="551" y="369"/>
                      </a:lnTo>
                      <a:lnTo>
                        <a:pt x="544" y="324"/>
                      </a:lnTo>
                      <a:lnTo>
                        <a:pt x="562" y="286"/>
                      </a:lnTo>
                      <a:lnTo>
                        <a:pt x="574" y="256"/>
                      </a:lnTo>
                      <a:lnTo>
                        <a:pt x="574" y="212"/>
                      </a:lnTo>
                      <a:lnTo>
                        <a:pt x="540" y="193"/>
                      </a:lnTo>
                      <a:lnTo>
                        <a:pt x="558" y="115"/>
                      </a:lnTo>
                      <a:lnTo>
                        <a:pt x="528" y="77"/>
                      </a:lnTo>
                      <a:lnTo>
                        <a:pt x="500" y="48"/>
                      </a:lnTo>
                      <a:lnTo>
                        <a:pt x="468" y="32"/>
                      </a:lnTo>
                      <a:lnTo>
                        <a:pt x="430" y="19"/>
                      </a:lnTo>
                      <a:lnTo>
                        <a:pt x="383" y="6"/>
                      </a:lnTo>
                      <a:lnTo>
                        <a:pt x="315" y="0"/>
                      </a:lnTo>
                      <a:lnTo>
                        <a:pt x="247" y="0"/>
                      </a:lnTo>
                      <a:lnTo>
                        <a:pt x="188" y="13"/>
                      </a:lnTo>
                      <a:lnTo>
                        <a:pt x="132" y="32"/>
                      </a:lnTo>
                      <a:lnTo>
                        <a:pt x="83" y="58"/>
                      </a:lnTo>
                      <a:lnTo>
                        <a:pt x="51" y="102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30" name="Arc 10">
                  <a:extLst>
                    <a:ext uri="{FF2B5EF4-FFF2-40B4-BE49-F238E27FC236}">
                      <a16:creationId xmlns:a16="http://schemas.microsoft.com/office/drawing/2014/main" id="{8FA76246-FC40-CAC0-8D39-FBCEBAD49D6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4" y="1632"/>
                  <a:ext cx="493" cy="192"/>
                </a:xfrm>
                <a:custGeom>
                  <a:avLst/>
                  <a:gdLst>
                    <a:gd name="G0" fmla="+- 16921 0 0"/>
                    <a:gd name="G1" fmla="+- 21600 0 0"/>
                    <a:gd name="G2" fmla="+- 21600 0 0"/>
                    <a:gd name="T0" fmla="*/ 0 w 34217"/>
                    <a:gd name="T1" fmla="*/ 8175 h 21600"/>
                    <a:gd name="T2" fmla="*/ 34217 w 34217"/>
                    <a:gd name="T3" fmla="*/ 8661 h 21600"/>
                    <a:gd name="T4" fmla="*/ 16921 w 3421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217" h="21600" fill="none" extrusionOk="0">
                      <a:moveTo>
                        <a:pt x="-1" y="8174"/>
                      </a:moveTo>
                      <a:cubicBezTo>
                        <a:pt x="4097" y="3010"/>
                        <a:pt x="10328" y="0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</a:path>
                    <a:path w="34217" h="21600" stroke="0" extrusionOk="0">
                      <a:moveTo>
                        <a:pt x="-1" y="8174"/>
                      </a:moveTo>
                      <a:cubicBezTo>
                        <a:pt x="4097" y="3010"/>
                        <a:pt x="10328" y="0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  <a:lnTo>
                        <a:pt x="16921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31" name="Arc 11">
                  <a:extLst>
                    <a:ext uri="{FF2B5EF4-FFF2-40B4-BE49-F238E27FC236}">
                      <a16:creationId xmlns:a16="http://schemas.microsoft.com/office/drawing/2014/main" id="{852B053A-36C3-CC36-9623-91C61D2B735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4" y="1728"/>
                  <a:ext cx="493" cy="192"/>
                </a:xfrm>
                <a:custGeom>
                  <a:avLst/>
                  <a:gdLst>
                    <a:gd name="G0" fmla="+- 16921 0 0"/>
                    <a:gd name="G1" fmla="+- 21600 0 0"/>
                    <a:gd name="G2" fmla="+- 21600 0 0"/>
                    <a:gd name="T0" fmla="*/ 0 w 34217"/>
                    <a:gd name="T1" fmla="*/ 8175 h 21600"/>
                    <a:gd name="T2" fmla="*/ 34217 w 34217"/>
                    <a:gd name="T3" fmla="*/ 8661 h 21600"/>
                    <a:gd name="T4" fmla="*/ 16921 w 3421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217" h="21600" fill="none" extrusionOk="0">
                      <a:moveTo>
                        <a:pt x="-1" y="8174"/>
                      </a:moveTo>
                      <a:cubicBezTo>
                        <a:pt x="4097" y="3010"/>
                        <a:pt x="10328" y="0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</a:path>
                    <a:path w="34217" h="21600" stroke="0" extrusionOk="0">
                      <a:moveTo>
                        <a:pt x="-1" y="8174"/>
                      </a:moveTo>
                      <a:cubicBezTo>
                        <a:pt x="4097" y="3010"/>
                        <a:pt x="10328" y="0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  <a:lnTo>
                        <a:pt x="16921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32" name="Arc 12">
                  <a:extLst>
                    <a:ext uri="{FF2B5EF4-FFF2-40B4-BE49-F238E27FC236}">
                      <a16:creationId xmlns:a16="http://schemas.microsoft.com/office/drawing/2014/main" id="{C6B07F14-52C3-97BA-F426-A931E8AA5BE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" y="1872"/>
                  <a:ext cx="593" cy="192"/>
                </a:xfrm>
                <a:custGeom>
                  <a:avLst/>
                  <a:gdLst>
                    <a:gd name="G0" fmla="+- 20522 0 0"/>
                    <a:gd name="G1" fmla="+- 21600 0 0"/>
                    <a:gd name="G2" fmla="+- 21600 0 0"/>
                    <a:gd name="T0" fmla="*/ 0 w 41217"/>
                    <a:gd name="T1" fmla="*/ 14862 h 21600"/>
                    <a:gd name="T2" fmla="*/ 41217 w 41217"/>
                    <a:gd name="T3" fmla="*/ 15413 h 21600"/>
                    <a:gd name="T4" fmla="*/ 20522 w 4121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217" h="21600" fill="none" extrusionOk="0">
                      <a:moveTo>
                        <a:pt x="-1" y="14861"/>
                      </a:moveTo>
                      <a:cubicBezTo>
                        <a:pt x="2911" y="5994"/>
                        <a:pt x="11188" y="0"/>
                        <a:pt x="20522" y="0"/>
                      </a:cubicBezTo>
                      <a:cubicBezTo>
                        <a:pt x="30068" y="0"/>
                        <a:pt x="38482" y="6266"/>
                        <a:pt x="41216" y="15413"/>
                      </a:cubicBezTo>
                    </a:path>
                    <a:path w="41217" h="21600" stroke="0" extrusionOk="0">
                      <a:moveTo>
                        <a:pt x="-1" y="14861"/>
                      </a:moveTo>
                      <a:cubicBezTo>
                        <a:pt x="2911" y="5994"/>
                        <a:pt x="11188" y="0"/>
                        <a:pt x="20522" y="0"/>
                      </a:cubicBezTo>
                      <a:cubicBezTo>
                        <a:pt x="30068" y="0"/>
                        <a:pt x="38482" y="6266"/>
                        <a:pt x="41216" y="15413"/>
                      </a:cubicBezTo>
                      <a:lnTo>
                        <a:pt x="20522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33" name="Arc 13">
                  <a:extLst>
                    <a:ext uri="{FF2B5EF4-FFF2-40B4-BE49-F238E27FC236}">
                      <a16:creationId xmlns:a16="http://schemas.microsoft.com/office/drawing/2014/main" id="{34AE930F-DB08-6825-85EE-5B3E7766FA2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0" y="1824"/>
                  <a:ext cx="530" cy="192"/>
                </a:xfrm>
                <a:custGeom>
                  <a:avLst/>
                  <a:gdLst>
                    <a:gd name="G0" fmla="+- 17217 0 0"/>
                    <a:gd name="G1" fmla="+- 21600 0 0"/>
                    <a:gd name="G2" fmla="+- 21600 0 0"/>
                    <a:gd name="T0" fmla="*/ 0 w 36801"/>
                    <a:gd name="T1" fmla="*/ 8556 h 21600"/>
                    <a:gd name="T2" fmla="*/ 36801 w 36801"/>
                    <a:gd name="T3" fmla="*/ 12488 h 21600"/>
                    <a:gd name="T4" fmla="*/ 17217 w 3680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801" h="21600" fill="none" extrusionOk="0">
                      <a:moveTo>
                        <a:pt x="0" y="8556"/>
                      </a:moveTo>
                      <a:cubicBezTo>
                        <a:pt x="4083" y="3166"/>
                        <a:pt x="10455" y="0"/>
                        <a:pt x="17217" y="0"/>
                      </a:cubicBezTo>
                      <a:cubicBezTo>
                        <a:pt x="25618" y="0"/>
                        <a:pt x="33256" y="4871"/>
                        <a:pt x="36800" y="12488"/>
                      </a:cubicBezTo>
                    </a:path>
                    <a:path w="36801" h="21600" stroke="0" extrusionOk="0">
                      <a:moveTo>
                        <a:pt x="0" y="8556"/>
                      </a:moveTo>
                      <a:cubicBezTo>
                        <a:pt x="4083" y="3166"/>
                        <a:pt x="10455" y="0"/>
                        <a:pt x="17217" y="0"/>
                      </a:cubicBezTo>
                      <a:cubicBezTo>
                        <a:pt x="25618" y="0"/>
                        <a:pt x="33256" y="4871"/>
                        <a:pt x="36800" y="12488"/>
                      </a:cubicBezTo>
                      <a:lnTo>
                        <a:pt x="17217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34" name="Arc 14">
                  <a:extLst>
                    <a:ext uri="{FF2B5EF4-FFF2-40B4-BE49-F238E27FC236}">
                      <a16:creationId xmlns:a16="http://schemas.microsoft.com/office/drawing/2014/main" id="{D6E83B35-5651-866B-A778-CAC253B08A7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2" y="2160"/>
                  <a:ext cx="290" cy="192"/>
                </a:xfrm>
                <a:custGeom>
                  <a:avLst/>
                  <a:gdLst>
                    <a:gd name="G0" fmla="+- 8674 0 0"/>
                    <a:gd name="G1" fmla="+- 21600 0 0"/>
                    <a:gd name="G2" fmla="+- 21600 0 0"/>
                    <a:gd name="T0" fmla="*/ 0 w 20121"/>
                    <a:gd name="T1" fmla="*/ 1818 h 21600"/>
                    <a:gd name="T2" fmla="*/ 20121 w 20121"/>
                    <a:gd name="T3" fmla="*/ 3283 h 21600"/>
                    <a:gd name="T4" fmla="*/ 8674 w 2012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21" h="21600" fill="none" extrusionOk="0">
                      <a:moveTo>
                        <a:pt x="0" y="1818"/>
                      </a:moveTo>
                      <a:cubicBezTo>
                        <a:pt x="2734" y="619"/>
                        <a:pt x="5688" y="0"/>
                        <a:pt x="8674" y="0"/>
                      </a:cubicBezTo>
                      <a:cubicBezTo>
                        <a:pt x="12721" y="0"/>
                        <a:pt x="16688" y="1137"/>
                        <a:pt x="20121" y="3282"/>
                      </a:cubicBezTo>
                    </a:path>
                    <a:path w="20121" h="21600" stroke="0" extrusionOk="0">
                      <a:moveTo>
                        <a:pt x="0" y="1818"/>
                      </a:moveTo>
                      <a:cubicBezTo>
                        <a:pt x="2734" y="619"/>
                        <a:pt x="5688" y="0"/>
                        <a:pt x="8674" y="0"/>
                      </a:cubicBezTo>
                      <a:cubicBezTo>
                        <a:pt x="12721" y="0"/>
                        <a:pt x="16688" y="1137"/>
                        <a:pt x="20121" y="3282"/>
                      </a:cubicBezTo>
                      <a:lnTo>
                        <a:pt x="8674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3135" name="Rectangle 15">
            <a:extLst>
              <a:ext uri="{FF2B5EF4-FFF2-40B4-BE49-F238E27FC236}">
                <a16:creationId xmlns:a16="http://schemas.microsoft.com/office/drawing/2014/main" id="{314A331A-6D0C-0AF6-A359-6A43739A0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36" name="Rectangle 16">
            <a:extLst>
              <a:ext uri="{FF2B5EF4-FFF2-40B4-BE49-F238E27FC236}">
                <a16:creationId xmlns:a16="http://schemas.microsoft.com/office/drawing/2014/main" id="{FEA49B87-D6B0-0093-EF30-59EA49BC7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37" name="Rectangle 17">
            <a:extLst>
              <a:ext uri="{FF2B5EF4-FFF2-40B4-BE49-F238E27FC236}">
                <a16:creationId xmlns:a16="http://schemas.microsoft.com/office/drawing/2014/main" id="{C66BE397-1D26-A7EF-0DEB-9F2FFD84AA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38" name="Rectangle 18">
            <a:extLst>
              <a:ext uri="{FF2B5EF4-FFF2-40B4-BE49-F238E27FC236}">
                <a16:creationId xmlns:a16="http://schemas.microsoft.com/office/drawing/2014/main" id="{E3417820-69FF-A794-E34B-6D0A5339C2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33139" name="Rectangle 19">
            <a:extLst>
              <a:ext uri="{FF2B5EF4-FFF2-40B4-BE49-F238E27FC236}">
                <a16:creationId xmlns:a16="http://schemas.microsoft.com/office/drawing/2014/main" id="{006B73F8-80DA-54D6-A569-C9D0A2F172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E3FAFC-58F2-4A3D-9940-05C14D7BF7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>
            <a:extLst>
              <a:ext uri="{FF2B5EF4-FFF2-40B4-BE49-F238E27FC236}">
                <a16:creationId xmlns:a16="http://schemas.microsoft.com/office/drawing/2014/main" id="{B154EFC9-A3E0-AB65-3FFF-437A4F7726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9342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39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Impact" panose="020B0806030902050204" pitchFamily="34" charset="0"/>
              </a:rPr>
              <a:t>Welcome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B9F87007-C0A4-DA4F-04D0-926E11F44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971800"/>
            <a:ext cx="5181600" cy="2559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i="1"/>
              <a:t>Acts and the Survey of NT Epistles</a:t>
            </a:r>
            <a:endParaRPr lang="en-US" altLang="en-US" sz="4800" b="1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00AEF4FC-EFF4-4362-B418-653B7B2AE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Theme Outline</a:t>
            </a:r>
            <a:endParaRPr lang="en-US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F8B4D481-746D-AEFA-2A9C-2DB95CD68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696200" cy="495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IV. Exhortation and </a:t>
            </a:r>
            <a:r>
              <a:rPr lang="en-US" altLang="en-US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provision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for excellence.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V10 - need for opportunity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v11-12 - need to be content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v13 - God’s strength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v14 - sharing in suffering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v15-18 - monetary gift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v19 - God will supply all needs</a:t>
            </a: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>
            <a:extLst>
              <a:ext uri="{FF2B5EF4-FFF2-40B4-BE49-F238E27FC236}">
                <a16:creationId xmlns:a16="http://schemas.microsoft.com/office/drawing/2014/main" id="{EFA49231-9C60-7A89-AD1B-84B64BA0F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1C117801-C1CB-786E-5056-BBB1BA8B3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5572" name="Picture 4">
            <a:extLst>
              <a:ext uri="{FF2B5EF4-FFF2-40B4-BE49-F238E27FC236}">
                <a16:creationId xmlns:a16="http://schemas.microsoft.com/office/drawing/2014/main" id="{655B3938-B454-E1A0-6401-80B43B39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3" name="Rectangle 5">
            <a:extLst>
              <a:ext uri="{FF2B5EF4-FFF2-40B4-BE49-F238E27FC236}">
                <a16:creationId xmlns:a16="http://schemas.microsoft.com/office/drawing/2014/main" id="{A4D9F299-CB07-3573-AB2F-C453BBD6A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14800"/>
            <a:ext cx="12954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574" name="Rectangle 6">
            <a:extLst>
              <a:ext uri="{FF2B5EF4-FFF2-40B4-BE49-F238E27FC236}">
                <a16:creationId xmlns:a16="http://schemas.microsoft.com/office/drawing/2014/main" id="{0105A9F4-DACE-35F5-DF63-FE9FBD1E9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267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(1 Thes. 1:1; 2:17; 3:6–10; 2 Thes. 1:1)</a:t>
            </a:r>
          </a:p>
        </p:txBody>
      </p:sp>
      <p:sp>
        <p:nvSpPr>
          <p:cNvPr id="365575" name="WordArt 7">
            <a:extLst>
              <a:ext uri="{FF2B5EF4-FFF2-40B4-BE49-F238E27FC236}">
                <a16:creationId xmlns:a16="http://schemas.microsoft.com/office/drawing/2014/main" id="{4C1A0D97-2B2A-699A-D2E4-6F77DF7DE1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5867400"/>
            <a:ext cx="6343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Second Missionary Journey</a:t>
            </a:r>
          </a:p>
        </p:txBody>
      </p:sp>
      <p:sp>
        <p:nvSpPr>
          <p:cNvPr id="365576" name="Text Box 8">
            <a:extLst>
              <a:ext uri="{FF2B5EF4-FFF2-40B4-BE49-F238E27FC236}">
                <a16:creationId xmlns:a16="http://schemas.microsoft.com/office/drawing/2014/main" id="{92D88D48-EA3A-29D4-9106-7820FCFCC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0"/>
            <a:ext cx="1828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>
                <a:solidFill>
                  <a:schemeClr val="bg2"/>
                </a:solidFill>
              </a:rPr>
              <a:t>Wilkerson &amp; Boa</a:t>
            </a:r>
          </a:p>
        </p:txBody>
      </p:sp>
      <p:sp>
        <p:nvSpPr>
          <p:cNvPr id="365577" name="Text Box 9">
            <a:extLst>
              <a:ext uri="{FF2B5EF4-FFF2-40B4-BE49-F238E27FC236}">
                <a16:creationId xmlns:a16="http://schemas.microsoft.com/office/drawing/2014/main" id="{76BC6E39-109F-E058-E6F3-07DEFF869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447675"/>
            <a:ext cx="1390650" cy="5191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Philippi</a:t>
            </a:r>
          </a:p>
        </p:txBody>
      </p:sp>
      <p:sp>
        <p:nvSpPr>
          <p:cNvPr id="365578" name="Line 10">
            <a:extLst>
              <a:ext uri="{FF2B5EF4-FFF2-40B4-BE49-F238E27FC236}">
                <a16:creationId xmlns:a16="http://schemas.microsoft.com/office/drawing/2014/main" id="{AA99A305-BB9C-C2AB-4923-4B5BD0F01C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1371600"/>
            <a:ext cx="1828800" cy="533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579" name="Line 11">
            <a:extLst>
              <a:ext uri="{FF2B5EF4-FFF2-40B4-BE49-F238E27FC236}">
                <a16:creationId xmlns:a16="http://schemas.microsoft.com/office/drawing/2014/main" id="{6C08EFDC-A02E-D575-7485-675F7A9A3E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762000"/>
            <a:ext cx="1828800" cy="533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580" name="Text Box 12">
            <a:extLst>
              <a:ext uri="{FF2B5EF4-FFF2-40B4-BE49-F238E27FC236}">
                <a16:creationId xmlns:a16="http://schemas.microsoft.com/office/drawing/2014/main" id="{9CA133B8-E57E-BDE9-4DE3-DABFDFCD1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1157288"/>
            <a:ext cx="933450" cy="51911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Troy</a:t>
            </a:r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B6352D80-03B1-FD8D-7BDB-60BC3EE89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Terms</a:t>
            </a:r>
            <a:endParaRPr lang="en-US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E04160BB-A34E-8929-0860-DD05EE0A8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696200" cy="495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Clr>
                <a:srgbClr val="FFCC00"/>
              </a:buClr>
              <a:buSzPct val="110000"/>
              <a:buFont typeface="Monotype Sorts" pitchFamily="2" charset="2"/>
              <a:buChar char="è"/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Personnel</a:t>
            </a:r>
          </a:p>
          <a:p>
            <a:pPr>
              <a:buClr>
                <a:srgbClr val="FFCC00"/>
              </a:buClr>
              <a:buSzPct val="110000"/>
              <a:buFont typeface="Monotype Sorts" pitchFamily="2" charset="2"/>
              <a:buChar char="è"/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Combat characteristics</a:t>
            </a:r>
          </a:p>
          <a:p>
            <a:pPr>
              <a:buClr>
                <a:srgbClr val="FFCC00"/>
              </a:buClr>
              <a:buSzPct val="110000"/>
              <a:buFont typeface="Monotype Sorts" pitchFamily="2" charset="2"/>
              <a:buChar char="è"/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Teamwork</a:t>
            </a:r>
          </a:p>
          <a:p>
            <a:pPr>
              <a:buClr>
                <a:srgbClr val="FFCC00"/>
              </a:buClr>
              <a:buSzPct val="110000"/>
              <a:buFont typeface="Monotype Sorts" pitchFamily="2" charset="2"/>
              <a:buChar char="è"/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Leadership qualities</a:t>
            </a:r>
          </a:p>
          <a:p>
            <a:pPr>
              <a:buClr>
                <a:srgbClr val="FFCC00"/>
              </a:buClr>
              <a:buSzPct val="110000"/>
              <a:buFont typeface="Monotype Sorts" pitchFamily="2" charset="2"/>
              <a:buChar char="è"/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Military operations</a:t>
            </a:r>
          </a:p>
          <a:p>
            <a:pPr>
              <a:buClr>
                <a:srgbClr val="FFCC00"/>
              </a:buClr>
              <a:buSzPct val="110000"/>
              <a:buFont typeface="Monotype Sorts" pitchFamily="2" charset="2"/>
              <a:buChar char="è"/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Roman colony</a:t>
            </a:r>
          </a:p>
          <a:p>
            <a:pPr>
              <a:buClr>
                <a:srgbClr val="FFCC00"/>
              </a:buClr>
              <a:buSzPct val="110000"/>
              <a:buFont typeface="Monotype Sorts" pitchFamily="2" charset="2"/>
              <a:buChar char="è"/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“Esprit de corps”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>
            <a:extLst>
              <a:ext uri="{FF2B5EF4-FFF2-40B4-BE49-F238E27FC236}">
                <a16:creationId xmlns:a16="http://schemas.microsoft.com/office/drawing/2014/main" id="{E86CAE8F-D388-932D-7153-B307DD1D8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Theme - Phil 1:9-11</a:t>
            </a:r>
            <a:endParaRPr lang="en-US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CB1101C7-2FC4-7ED1-3B81-2C6C98C0B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696200" cy="495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9 And this I pray, that your </a:t>
            </a:r>
            <a:r>
              <a:rPr lang="en-US" altLang="en-US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love may abound still more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and more in real knowledge and all discernment,</a:t>
            </a:r>
            <a:b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10 so that </a:t>
            </a:r>
            <a:r>
              <a:rPr lang="en-US" altLang="en-US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may approve the things that are excellent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, in order to be sincere and blameless </a:t>
            </a:r>
            <a:r>
              <a:rPr lang="en-US" altLang="en-US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until the day of Christ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b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11 having been </a:t>
            </a:r>
            <a:r>
              <a:rPr lang="en-US" altLang="en-US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filled with the fruit of righteousness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which comes through Jesus Christ, to the glory and praise of God.</a:t>
            </a: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B850FEB9-398F-2813-7B22-F2ADB1E34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Theme Outline</a:t>
            </a:r>
            <a:endParaRPr lang="en-US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79" name="Rectangle 3">
            <a:extLst>
              <a:ext uri="{FF2B5EF4-FFF2-40B4-BE49-F238E27FC236}">
                <a16:creationId xmlns:a16="http://schemas.microsoft.com/office/drawing/2014/main" id="{92518F75-ABD8-9FAF-62D6-A628023AA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696200" cy="495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I. Approve what is excellent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II. Excellent qualities of unity and humility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III. True excellence vs. false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IV. Exhortation and provision for excellence.</a:t>
            </a:r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A70C2991-6003-9FB2-C3D3-62D3C15C5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Theme Outline</a:t>
            </a:r>
            <a:endParaRPr lang="en-US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AFA13A1D-6468-B112-BD66-3194A29FD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696200" cy="495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I. Approve what is excellent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v1 - to leaders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v6-11 - approve what is excellent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v12-17 - greater progress of the gospel 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		in my suffering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V18-26 - to live or die? - To live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v27-30 - unity, courage, suffering, 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		my example</a:t>
            </a:r>
          </a:p>
        </p:txBody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247E8A45-C0F7-D253-3C94-8C7971814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Theme Outline</a:t>
            </a:r>
            <a:endParaRPr lang="en-US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513F0A93-AF8D-7BA0-E338-A7BB35743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696200" cy="495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II. Excellent qualities of unity and humility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v1-4 - excellent qualities to imitate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v5-11 - example of Christ Jesus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v12-16 - obey in God’s work 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		without complaint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v17-18 - Paul’s example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v19-24 - Timothy’s example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v25-30 - Epaphroditus’ example</a:t>
            </a:r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1026">
            <a:extLst>
              <a:ext uri="{FF2B5EF4-FFF2-40B4-BE49-F238E27FC236}">
                <a16:creationId xmlns:a16="http://schemas.microsoft.com/office/drawing/2014/main" id="{F77317ED-F136-4E7E-3EF3-612E5EB84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Theme Outline</a:t>
            </a:r>
            <a:endParaRPr lang="en-US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3" name="Rectangle 1027">
            <a:extLst>
              <a:ext uri="{FF2B5EF4-FFF2-40B4-BE49-F238E27FC236}">
                <a16:creationId xmlns:a16="http://schemas.microsoft.com/office/drawing/2014/main" id="{4243D989-E8D2-5B67-A16F-E930957D3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696200" cy="495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III. True excellence vs. false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v1-11 - True +R vs. False +R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v12-16 - Continue to mature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v17-21 - “Follow me!”</a:t>
            </a:r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8EB88A67-AB22-EED7-D38B-7503D7BD9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Theme Outline</a:t>
            </a:r>
            <a:endParaRPr lang="en-US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17DE2130-CB7D-0A1E-9E91-2E8173B39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696200" cy="495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IV. </a:t>
            </a:r>
            <a:r>
              <a:rPr lang="en-US" altLang="en-US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Exhortation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and provision for excellence.</a:t>
            </a:r>
          </a:p>
          <a:p>
            <a:pPr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v1 - stand firm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v2 - harmony and unity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v3 - help others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v4 - rejoice, always rejoice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v5 - express gentleness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v6 - no anxiety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v7 - peace in decisions and thinking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	v8-9 - excellent things</a:t>
            </a:r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TRIUMPH">
  <a:themeElements>
    <a:clrScheme name="TRIUMPH 1">
      <a:dk1>
        <a:srgbClr val="000000"/>
      </a:dk1>
      <a:lt1>
        <a:srgbClr val="FFFFFF"/>
      </a:lt1>
      <a:dk2>
        <a:srgbClr val="CC0000"/>
      </a:dk2>
      <a:lt2>
        <a:srgbClr val="FFFF00"/>
      </a:lt2>
      <a:accent1>
        <a:srgbClr val="FFCC00"/>
      </a:accent1>
      <a:accent2>
        <a:srgbClr val="CCCC00"/>
      </a:accent2>
      <a:accent3>
        <a:srgbClr val="E2AAAA"/>
      </a:accent3>
      <a:accent4>
        <a:srgbClr val="DADADA"/>
      </a:accent4>
      <a:accent5>
        <a:srgbClr val="FFE2AA"/>
      </a:accent5>
      <a:accent6>
        <a:srgbClr val="B9B900"/>
      </a:accent6>
      <a:hlink>
        <a:srgbClr val="FF6633"/>
      </a:hlink>
      <a:folHlink>
        <a:srgbClr val="800000"/>
      </a:folHlink>
    </a:clrScheme>
    <a:fontScheme name="TRIUMP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RIUMPH 1">
        <a:dk1>
          <a:srgbClr val="000000"/>
        </a:dk1>
        <a:lt1>
          <a:srgbClr val="FFFFFF"/>
        </a:lt1>
        <a:dk2>
          <a:srgbClr val="CC0000"/>
        </a:dk2>
        <a:lt2>
          <a:srgbClr val="FFFF00"/>
        </a:lt2>
        <a:accent1>
          <a:srgbClr val="FFCC00"/>
        </a:accent1>
        <a:accent2>
          <a:srgbClr val="CCCC00"/>
        </a:accent2>
        <a:accent3>
          <a:srgbClr val="E2AAAA"/>
        </a:accent3>
        <a:accent4>
          <a:srgbClr val="DADADA"/>
        </a:accent4>
        <a:accent5>
          <a:srgbClr val="FFE2AA"/>
        </a:accent5>
        <a:accent6>
          <a:srgbClr val="B9B900"/>
        </a:accent6>
        <a:hlink>
          <a:srgbClr val="FF6633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PH 2">
        <a:dk1>
          <a:srgbClr val="000000"/>
        </a:dk1>
        <a:lt1>
          <a:srgbClr val="FFFFFF"/>
        </a:lt1>
        <a:dk2>
          <a:srgbClr val="993300"/>
        </a:dk2>
        <a:lt2>
          <a:srgbClr val="FFCC99"/>
        </a:lt2>
        <a:accent1>
          <a:srgbClr val="FF5050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B3B3"/>
        </a:accent5>
        <a:accent6>
          <a:srgbClr val="E7B95C"/>
        </a:accent6>
        <a:hlink>
          <a:srgbClr val="FF7C80"/>
        </a:hlink>
        <a:folHlink>
          <a:srgbClr val="FFF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PH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TRIUMPH</Template>
  <TotalTime>18144</TotalTime>
  <Words>410</Words>
  <Application>Microsoft Office PowerPoint</Application>
  <PresentationFormat>On-screen Show (4:3)</PresentationFormat>
  <Paragraphs>72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Impact</vt:lpstr>
      <vt:lpstr>Monotype Sorts</vt:lpstr>
      <vt:lpstr>Times New Roman</vt:lpstr>
      <vt:lpstr>TRIUMPH</vt:lpstr>
      <vt:lpstr>PowerPoint Presentation</vt:lpstr>
      <vt:lpstr>PowerPoint Presentation</vt:lpstr>
      <vt:lpstr>Terms</vt:lpstr>
      <vt:lpstr>Theme - Phil 1:9-11</vt:lpstr>
      <vt:lpstr>Theme Outline</vt:lpstr>
      <vt:lpstr>Theme Outline</vt:lpstr>
      <vt:lpstr>Theme Outline</vt:lpstr>
      <vt:lpstr>Theme Outline</vt:lpstr>
      <vt:lpstr>Theme Outline</vt:lpstr>
      <vt:lpstr>Theme Outline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Ken Hanna</dc:creator>
  <cp:lastModifiedBy>Todd Atwood</cp:lastModifiedBy>
  <cp:revision>227</cp:revision>
  <cp:lastPrinted>2000-09-05T21:08:16Z</cp:lastPrinted>
  <dcterms:created xsi:type="dcterms:W3CDTF">1998-01-14T06:11:20Z</dcterms:created>
  <dcterms:modified xsi:type="dcterms:W3CDTF">2022-12-12T21:26:12Z</dcterms:modified>
</cp:coreProperties>
</file>