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3"/>
  </p:notesMasterIdLst>
  <p:handoutMasterIdLst>
    <p:handoutMasterId r:id="rId24"/>
  </p:handoutMasterIdLst>
  <p:sldIdLst>
    <p:sldId id="256" r:id="rId2"/>
    <p:sldId id="508" r:id="rId3"/>
    <p:sldId id="831" r:id="rId4"/>
    <p:sldId id="407" r:id="rId5"/>
    <p:sldId id="408" r:id="rId6"/>
    <p:sldId id="468" r:id="rId7"/>
    <p:sldId id="409" r:id="rId8"/>
    <p:sldId id="311" r:id="rId9"/>
    <p:sldId id="310" r:id="rId10"/>
    <p:sldId id="469" r:id="rId11"/>
    <p:sldId id="521" r:id="rId12"/>
    <p:sldId id="455" r:id="rId13"/>
    <p:sldId id="457" r:id="rId14"/>
    <p:sldId id="459" r:id="rId15"/>
    <p:sldId id="458" r:id="rId16"/>
    <p:sldId id="460" r:id="rId17"/>
    <p:sldId id="461" r:id="rId18"/>
    <p:sldId id="462" r:id="rId19"/>
    <p:sldId id="522" r:id="rId20"/>
    <p:sldId id="525" r:id="rId21"/>
    <p:sldId id="463"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FFFF00"/>
    <a:srgbClr val="FF0000"/>
    <a:srgbClr val="000066"/>
    <a:srgbClr val="FFCC00"/>
    <a:srgbClr val="99FF33"/>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774"/>
    </p:cViewPr>
  </p:sorterViewPr>
  <p:notesViewPr>
    <p:cSldViewPr>
      <p:cViewPr>
        <p:scale>
          <a:sx n="75" d="100"/>
          <a:sy n="75" d="100"/>
        </p:scale>
        <p:origin x="-13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1026">
            <a:extLst>
              <a:ext uri="{FF2B5EF4-FFF2-40B4-BE49-F238E27FC236}">
                <a16:creationId xmlns:a16="http://schemas.microsoft.com/office/drawing/2014/main" id="{447C3318-B11A-65AA-979E-D38848C0249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CC00"/>
                </a:solidFill>
              </a:defRPr>
            </a:lvl1pPr>
          </a:lstStyle>
          <a:p>
            <a:pPr>
              <a:defRPr/>
            </a:pPr>
            <a:endParaRPr lang="en-US"/>
          </a:p>
        </p:txBody>
      </p:sp>
      <p:sp>
        <p:nvSpPr>
          <p:cNvPr id="118787" name="Rectangle 1027">
            <a:extLst>
              <a:ext uri="{FF2B5EF4-FFF2-40B4-BE49-F238E27FC236}">
                <a16:creationId xmlns:a16="http://schemas.microsoft.com/office/drawing/2014/main" id="{DAF2B5BA-2FC1-B81D-5CBE-EB107E6EA197}"/>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CC00"/>
                </a:solidFill>
              </a:defRPr>
            </a:lvl1pPr>
          </a:lstStyle>
          <a:p>
            <a:pPr>
              <a:defRPr/>
            </a:pPr>
            <a:endParaRPr lang="en-US"/>
          </a:p>
        </p:txBody>
      </p:sp>
      <p:sp>
        <p:nvSpPr>
          <p:cNvPr id="118788" name="Rectangle 1028">
            <a:extLst>
              <a:ext uri="{FF2B5EF4-FFF2-40B4-BE49-F238E27FC236}">
                <a16:creationId xmlns:a16="http://schemas.microsoft.com/office/drawing/2014/main" id="{DE22BABF-2F6D-8529-EB7F-DEC7DBAFAC36}"/>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CC00"/>
                </a:solidFill>
              </a:defRPr>
            </a:lvl1pPr>
          </a:lstStyle>
          <a:p>
            <a:pPr>
              <a:defRPr/>
            </a:pPr>
            <a:endParaRPr lang="en-US"/>
          </a:p>
        </p:txBody>
      </p:sp>
      <p:sp>
        <p:nvSpPr>
          <p:cNvPr id="118789" name="Rectangle 1029">
            <a:extLst>
              <a:ext uri="{FF2B5EF4-FFF2-40B4-BE49-F238E27FC236}">
                <a16:creationId xmlns:a16="http://schemas.microsoft.com/office/drawing/2014/main" id="{E42A97D5-8B35-3F21-C07A-BD03AAE57F44}"/>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CC00"/>
                </a:solidFill>
              </a:defRPr>
            </a:lvl1pPr>
          </a:lstStyle>
          <a:p>
            <a:pPr>
              <a:defRPr/>
            </a:pPr>
            <a:fld id="{10028944-A002-4E5F-982C-365CC4A4BEE9}"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0D89A85-14F9-0A74-6674-9EE8F0770EB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FFCC00"/>
                </a:solidFill>
              </a:defRPr>
            </a:lvl1pPr>
          </a:lstStyle>
          <a:p>
            <a:pPr>
              <a:defRPr/>
            </a:pPr>
            <a:endParaRPr lang="en-US"/>
          </a:p>
        </p:txBody>
      </p:sp>
      <p:sp>
        <p:nvSpPr>
          <p:cNvPr id="62467" name="Rectangle 3">
            <a:extLst>
              <a:ext uri="{FF2B5EF4-FFF2-40B4-BE49-F238E27FC236}">
                <a16:creationId xmlns:a16="http://schemas.microsoft.com/office/drawing/2014/main" id="{F92D08FB-1065-7C85-4496-0BECB46C1522}"/>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FFCC00"/>
                </a:solidFill>
              </a:defRPr>
            </a:lvl1pPr>
          </a:lstStyle>
          <a:p>
            <a:pPr>
              <a:defRPr/>
            </a:pPr>
            <a:endParaRPr lang="en-US"/>
          </a:p>
        </p:txBody>
      </p:sp>
      <p:sp>
        <p:nvSpPr>
          <p:cNvPr id="3076" name="Rectangle 4">
            <a:extLst>
              <a:ext uri="{FF2B5EF4-FFF2-40B4-BE49-F238E27FC236}">
                <a16:creationId xmlns:a16="http://schemas.microsoft.com/office/drawing/2014/main" id="{11CFFC0C-2829-05FA-27EA-5217A7D89F5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5">
            <a:extLst>
              <a:ext uri="{FF2B5EF4-FFF2-40B4-BE49-F238E27FC236}">
                <a16:creationId xmlns:a16="http://schemas.microsoft.com/office/drawing/2014/main" id="{B3A0DC8B-8FCE-32D8-A1BB-420576C5638C}"/>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a:extLst>
              <a:ext uri="{FF2B5EF4-FFF2-40B4-BE49-F238E27FC236}">
                <a16:creationId xmlns:a16="http://schemas.microsoft.com/office/drawing/2014/main" id="{DC4D8536-A898-7806-4019-9574C5D3A10B}"/>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CC00"/>
                </a:solidFill>
              </a:defRPr>
            </a:lvl1pPr>
          </a:lstStyle>
          <a:p>
            <a:pPr>
              <a:defRPr/>
            </a:pPr>
            <a:endParaRPr lang="en-US"/>
          </a:p>
        </p:txBody>
      </p:sp>
      <p:sp>
        <p:nvSpPr>
          <p:cNvPr id="62471" name="Rectangle 7">
            <a:extLst>
              <a:ext uri="{FF2B5EF4-FFF2-40B4-BE49-F238E27FC236}">
                <a16:creationId xmlns:a16="http://schemas.microsoft.com/office/drawing/2014/main" id="{A0AEE2B3-50BF-1EDA-489A-0CA4739369E1}"/>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CC00"/>
                </a:solidFill>
              </a:defRPr>
            </a:lvl1pPr>
          </a:lstStyle>
          <a:p>
            <a:pPr>
              <a:defRPr/>
            </a:pPr>
            <a:fld id="{9A13A514-9FD2-476B-928C-F13D8B98DC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8B52F69-711A-C2C7-1E0D-FD75F1812D8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3888DE1-A5E9-4278-B126-0B71D80E3097}" type="slidenum">
              <a:rPr lang="en-US" altLang="en-US" smtClean="0">
                <a:solidFill>
                  <a:srgbClr val="FFCC00"/>
                </a:solidFill>
              </a:rPr>
              <a:pPr/>
              <a:t>1</a:t>
            </a:fld>
            <a:endParaRPr lang="en-US" altLang="en-US">
              <a:solidFill>
                <a:srgbClr val="FFCC00"/>
              </a:solidFill>
            </a:endParaRPr>
          </a:p>
        </p:txBody>
      </p:sp>
      <p:sp>
        <p:nvSpPr>
          <p:cNvPr id="6147" name="Rectangle 2050">
            <a:extLst>
              <a:ext uri="{FF2B5EF4-FFF2-40B4-BE49-F238E27FC236}">
                <a16:creationId xmlns:a16="http://schemas.microsoft.com/office/drawing/2014/main" id="{B4812F9D-D265-FF71-19FB-362C04650B12}"/>
              </a:ext>
            </a:extLst>
          </p:cNvPr>
          <p:cNvSpPr>
            <a:spLocks noGrp="1" noRot="1" noChangeAspect="1" noChangeArrowheads="1" noTextEdit="1"/>
          </p:cNvSpPr>
          <p:nvPr>
            <p:ph type="sldImg"/>
          </p:nvPr>
        </p:nvSpPr>
        <p:spPr>
          <a:ln/>
        </p:spPr>
      </p:sp>
      <p:sp>
        <p:nvSpPr>
          <p:cNvPr id="6148" name="Rectangle 2051">
            <a:extLst>
              <a:ext uri="{FF2B5EF4-FFF2-40B4-BE49-F238E27FC236}">
                <a16:creationId xmlns:a16="http://schemas.microsoft.com/office/drawing/2014/main" id="{E5517C1D-B9B7-88D8-3D38-468AC5D22D3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C91BCCE1-64B0-4D52-E59B-7F0E99208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57EFE6A-0D59-4656-8C56-FD9421BE46B4}" type="slidenum">
              <a:rPr lang="en-US" altLang="en-US" smtClean="0">
                <a:solidFill>
                  <a:srgbClr val="FFCC00"/>
                </a:solidFill>
              </a:rPr>
              <a:pPr/>
              <a:t>11</a:t>
            </a:fld>
            <a:endParaRPr lang="en-US" altLang="en-US">
              <a:solidFill>
                <a:srgbClr val="FFCC00"/>
              </a:solidFill>
            </a:endParaRPr>
          </a:p>
        </p:txBody>
      </p:sp>
      <p:sp>
        <p:nvSpPr>
          <p:cNvPr id="124931" name="Rectangle 2">
            <a:extLst>
              <a:ext uri="{FF2B5EF4-FFF2-40B4-BE49-F238E27FC236}">
                <a16:creationId xmlns:a16="http://schemas.microsoft.com/office/drawing/2014/main" id="{C4742D9F-E4AE-9587-6733-415130D283EC}"/>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CB936A95-7EEA-1F13-9223-207BF71D94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AAC1E202-F4F9-428F-6EC2-D8882997F1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2492D94-E189-43EF-A229-DA86EB843847}" type="slidenum">
              <a:rPr lang="en-US" altLang="en-US" smtClean="0">
                <a:solidFill>
                  <a:srgbClr val="FFCC00"/>
                </a:solidFill>
              </a:rPr>
              <a:pPr/>
              <a:t>12</a:t>
            </a:fld>
            <a:endParaRPr lang="en-US" altLang="en-US">
              <a:solidFill>
                <a:srgbClr val="FFCC00"/>
              </a:solidFill>
            </a:endParaRPr>
          </a:p>
        </p:txBody>
      </p:sp>
      <p:sp>
        <p:nvSpPr>
          <p:cNvPr id="126979" name="Rectangle 2">
            <a:extLst>
              <a:ext uri="{FF2B5EF4-FFF2-40B4-BE49-F238E27FC236}">
                <a16:creationId xmlns:a16="http://schemas.microsoft.com/office/drawing/2014/main" id="{58043236-C991-948F-014A-4D70A43D44AD}"/>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1686A570-40F5-BC1A-E292-25658EA6A8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BA4C13E-AE54-2633-54E2-DBCB5CE262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9BA8AF8-65C8-4245-BA69-E64F3337813B}" type="slidenum">
              <a:rPr lang="en-US" altLang="en-US" smtClean="0">
                <a:solidFill>
                  <a:srgbClr val="FFCC00"/>
                </a:solidFill>
              </a:rPr>
              <a:pPr/>
              <a:t>13</a:t>
            </a:fld>
            <a:endParaRPr lang="en-US" altLang="en-US">
              <a:solidFill>
                <a:srgbClr val="FFCC00"/>
              </a:solidFill>
            </a:endParaRPr>
          </a:p>
        </p:txBody>
      </p:sp>
      <p:sp>
        <p:nvSpPr>
          <p:cNvPr id="129027" name="Rectangle 2">
            <a:extLst>
              <a:ext uri="{FF2B5EF4-FFF2-40B4-BE49-F238E27FC236}">
                <a16:creationId xmlns:a16="http://schemas.microsoft.com/office/drawing/2014/main" id="{3E294EF7-0266-3108-21A9-4BA5600D8572}"/>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C8818D68-EF00-D829-DD83-181F47EB24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1FD654BB-579F-7D5A-6970-BECD0B86AB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3C6321C-5B3D-47CF-8AC9-9D84CBF165E1}" type="slidenum">
              <a:rPr lang="en-US" altLang="en-US" smtClean="0">
                <a:solidFill>
                  <a:srgbClr val="FFCC00"/>
                </a:solidFill>
              </a:rPr>
              <a:pPr/>
              <a:t>14</a:t>
            </a:fld>
            <a:endParaRPr lang="en-US" altLang="en-US">
              <a:solidFill>
                <a:srgbClr val="FFCC00"/>
              </a:solidFill>
            </a:endParaRPr>
          </a:p>
        </p:txBody>
      </p:sp>
      <p:sp>
        <p:nvSpPr>
          <p:cNvPr id="131075" name="Rectangle 2">
            <a:extLst>
              <a:ext uri="{FF2B5EF4-FFF2-40B4-BE49-F238E27FC236}">
                <a16:creationId xmlns:a16="http://schemas.microsoft.com/office/drawing/2014/main" id="{854B5BD8-4D83-D2FB-6C31-074EC09446AB}"/>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AAF3D835-A189-10CE-903F-F85C2B344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81A96AA7-63C9-6B19-8F64-49BCAD954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D409FEE-F5A6-4035-AD91-27B53F5DEA8E}" type="slidenum">
              <a:rPr lang="en-US" altLang="en-US" smtClean="0">
                <a:solidFill>
                  <a:srgbClr val="FFCC00"/>
                </a:solidFill>
              </a:rPr>
              <a:pPr/>
              <a:t>15</a:t>
            </a:fld>
            <a:endParaRPr lang="en-US" altLang="en-US">
              <a:solidFill>
                <a:srgbClr val="FFCC00"/>
              </a:solidFill>
            </a:endParaRPr>
          </a:p>
        </p:txBody>
      </p:sp>
      <p:sp>
        <p:nvSpPr>
          <p:cNvPr id="133123" name="Rectangle 2050">
            <a:extLst>
              <a:ext uri="{FF2B5EF4-FFF2-40B4-BE49-F238E27FC236}">
                <a16:creationId xmlns:a16="http://schemas.microsoft.com/office/drawing/2014/main" id="{618EF9F5-9893-475D-9ACD-6F7D469789E4}"/>
              </a:ext>
            </a:extLst>
          </p:cNvPr>
          <p:cNvSpPr>
            <a:spLocks noGrp="1" noRot="1" noChangeAspect="1" noChangeArrowheads="1" noTextEdit="1"/>
          </p:cNvSpPr>
          <p:nvPr>
            <p:ph type="sldImg"/>
          </p:nvPr>
        </p:nvSpPr>
        <p:spPr>
          <a:ln/>
        </p:spPr>
      </p:sp>
      <p:sp>
        <p:nvSpPr>
          <p:cNvPr id="133124" name="Rectangle 2051">
            <a:extLst>
              <a:ext uri="{FF2B5EF4-FFF2-40B4-BE49-F238E27FC236}">
                <a16:creationId xmlns:a16="http://schemas.microsoft.com/office/drawing/2014/main" id="{87EAFC83-23FD-606F-DE21-4E129AF8B9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81F4D43A-9D00-12C2-F2E2-2E287C78B3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7EB8546-F5A3-463B-B10C-0D5AB4081478}" type="slidenum">
              <a:rPr lang="en-US" altLang="en-US" smtClean="0">
                <a:solidFill>
                  <a:srgbClr val="FFCC00"/>
                </a:solidFill>
              </a:rPr>
              <a:pPr/>
              <a:t>16</a:t>
            </a:fld>
            <a:endParaRPr lang="en-US" altLang="en-US">
              <a:solidFill>
                <a:srgbClr val="FFCC00"/>
              </a:solidFill>
            </a:endParaRPr>
          </a:p>
        </p:txBody>
      </p:sp>
      <p:sp>
        <p:nvSpPr>
          <p:cNvPr id="135171" name="Rectangle 1026">
            <a:extLst>
              <a:ext uri="{FF2B5EF4-FFF2-40B4-BE49-F238E27FC236}">
                <a16:creationId xmlns:a16="http://schemas.microsoft.com/office/drawing/2014/main" id="{EA186822-95E5-0C47-C709-DCD38ADBC9C7}"/>
              </a:ext>
            </a:extLst>
          </p:cNvPr>
          <p:cNvSpPr>
            <a:spLocks noGrp="1" noRot="1" noChangeAspect="1" noChangeArrowheads="1" noTextEdit="1"/>
          </p:cNvSpPr>
          <p:nvPr>
            <p:ph type="sldImg"/>
          </p:nvPr>
        </p:nvSpPr>
        <p:spPr>
          <a:ln/>
        </p:spPr>
      </p:sp>
      <p:sp>
        <p:nvSpPr>
          <p:cNvPr id="135172" name="Rectangle 1027">
            <a:extLst>
              <a:ext uri="{FF2B5EF4-FFF2-40B4-BE49-F238E27FC236}">
                <a16:creationId xmlns:a16="http://schemas.microsoft.com/office/drawing/2014/main" id="{31F19095-B4CF-6431-DEC9-0569150F1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A6666561-C7E9-DF84-E727-C20CFCBB2D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126575A-ACA1-44DF-A843-61DBFFC87B3E}" type="slidenum">
              <a:rPr lang="en-US" altLang="en-US" smtClean="0">
                <a:solidFill>
                  <a:srgbClr val="FFCC00"/>
                </a:solidFill>
              </a:rPr>
              <a:pPr/>
              <a:t>17</a:t>
            </a:fld>
            <a:endParaRPr lang="en-US" altLang="en-US">
              <a:solidFill>
                <a:srgbClr val="FFCC00"/>
              </a:solidFill>
            </a:endParaRPr>
          </a:p>
        </p:txBody>
      </p:sp>
      <p:sp>
        <p:nvSpPr>
          <p:cNvPr id="137219" name="Rectangle 2">
            <a:extLst>
              <a:ext uri="{FF2B5EF4-FFF2-40B4-BE49-F238E27FC236}">
                <a16:creationId xmlns:a16="http://schemas.microsoft.com/office/drawing/2014/main" id="{3CEDA269-EF90-6743-B766-F164F1D8A277}"/>
              </a:ext>
            </a:extLst>
          </p:cNvPr>
          <p:cNvSpPr>
            <a:spLocks noGrp="1" noRot="1" noChangeAspect="1" noChangeArrowheads="1" noTextEdit="1"/>
          </p:cNvSpPr>
          <p:nvPr>
            <p:ph type="sldImg"/>
          </p:nvPr>
        </p:nvSpPr>
        <p:spPr>
          <a:ln/>
        </p:spPr>
      </p:sp>
      <p:sp>
        <p:nvSpPr>
          <p:cNvPr id="137220" name="Rectangle 3">
            <a:extLst>
              <a:ext uri="{FF2B5EF4-FFF2-40B4-BE49-F238E27FC236}">
                <a16:creationId xmlns:a16="http://schemas.microsoft.com/office/drawing/2014/main" id="{50F31A66-090F-73AB-F170-83120676F5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E5F54E52-B848-5E7C-1E1A-1D7B037860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589516D-C94F-4E62-B741-0140C73A2946}" type="slidenum">
              <a:rPr lang="en-US" altLang="en-US" smtClean="0">
                <a:solidFill>
                  <a:srgbClr val="FFCC00"/>
                </a:solidFill>
              </a:rPr>
              <a:pPr/>
              <a:t>18</a:t>
            </a:fld>
            <a:endParaRPr lang="en-US" altLang="en-US">
              <a:solidFill>
                <a:srgbClr val="FFCC00"/>
              </a:solidFill>
            </a:endParaRPr>
          </a:p>
        </p:txBody>
      </p:sp>
      <p:sp>
        <p:nvSpPr>
          <p:cNvPr id="139267" name="Rectangle 2">
            <a:extLst>
              <a:ext uri="{FF2B5EF4-FFF2-40B4-BE49-F238E27FC236}">
                <a16:creationId xmlns:a16="http://schemas.microsoft.com/office/drawing/2014/main" id="{9DDA39CE-CB5F-784F-56FF-01C7C65C1DCF}"/>
              </a:ext>
            </a:extLst>
          </p:cNvPr>
          <p:cNvSpPr>
            <a:spLocks noGrp="1" noRot="1" noChangeAspect="1" noChangeArrowheads="1" noTextEdit="1"/>
          </p:cNvSpPr>
          <p:nvPr>
            <p:ph type="sldImg"/>
          </p:nvPr>
        </p:nvSpPr>
        <p:spPr>
          <a:ln/>
        </p:spPr>
      </p:sp>
      <p:sp>
        <p:nvSpPr>
          <p:cNvPr id="139268" name="Rectangle 3">
            <a:extLst>
              <a:ext uri="{FF2B5EF4-FFF2-40B4-BE49-F238E27FC236}">
                <a16:creationId xmlns:a16="http://schemas.microsoft.com/office/drawing/2014/main" id="{6631D48C-5B3B-07F7-AAB4-766061966C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F33DAC5E-9C59-A1B4-17B7-54BF0493E7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3AA73118-A456-40EB-8087-81BA9984C2A5}" type="slidenum">
              <a:rPr lang="en-US" altLang="en-US" smtClean="0">
                <a:solidFill>
                  <a:srgbClr val="FFCC00"/>
                </a:solidFill>
              </a:rPr>
              <a:pPr/>
              <a:t>19</a:t>
            </a:fld>
            <a:endParaRPr lang="en-US" altLang="en-US">
              <a:solidFill>
                <a:srgbClr val="FFCC00"/>
              </a:solidFill>
            </a:endParaRPr>
          </a:p>
        </p:txBody>
      </p:sp>
      <p:sp>
        <p:nvSpPr>
          <p:cNvPr id="141315" name="Rectangle 2">
            <a:extLst>
              <a:ext uri="{FF2B5EF4-FFF2-40B4-BE49-F238E27FC236}">
                <a16:creationId xmlns:a16="http://schemas.microsoft.com/office/drawing/2014/main" id="{3017ABB8-3490-9342-4593-F1D44C815722}"/>
              </a:ext>
            </a:extLst>
          </p:cNvPr>
          <p:cNvSpPr>
            <a:spLocks noGrp="1" noRot="1" noChangeAspect="1" noChangeArrowheads="1" noTextEdit="1"/>
          </p:cNvSpPr>
          <p:nvPr>
            <p:ph type="sldImg"/>
          </p:nvPr>
        </p:nvSpPr>
        <p:spPr>
          <a:ln/>
        </p:spPr>
      </p:sp>
      <p:sp>
        <p:nvSpPr>
          <p:cNvPr id="141316" name="Rectangle 3">
            <a:extLst>
              <a:ext uri="{FF2B5EF4-FFF2-40B4-BE49-F238E27FC236}">
                <a16:creationId xmlns:a16="http://schemas.microsoft.com/office/drawing/2014/main" id="{1B9A23B9-6374-4BD2-0E51-B35C30BDAF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D4DF0C47-71C1-071D-35B0-9F29F6D6B1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0972A747-4B58-4A74-9F26-8519F8C7DB9A}" type="slidenum">
              <a:rPr lang="en-US" altLang="en-US" smtClean="0">
                <a:solidFill>
                  <a:srgbClr val="FFCC00"/>
                </a:solidFill>
              </a:rPr>
              <a:pPr/>
              <a:t>21</a:t>
            </a:fld>
            <a:endParaRPr lang="en-US" altLang="en-US">
              <a:solidFill>
                <a:srgbClr val="FFCC00"/>
              </a:solidFill>
            </a:endParaRPr>
          </a:p>
        </p:txBody>
      </p:sp>
      <p:sp>
        <p:nvSpPr>
          <p:cNvPr id="144387" name="Rectangle 2050">
            <a:extLst>
              <a:ext uri="{FF2B5EF4-FFF2-40B4-BE49-F238E27FC236}">
                <a16:creationId xmlns:a16="http://schemas.microsoft.com/office/drawing/2014/main" id="{E6A1B0C8-B586-8DE5-6156-C47F2BA79DC0}"/>
              </a:ext>
            </a:extLst>
          </p:cNvPr>
          <p:cNvSpPr>
            <a:spLocks noGrp="1" noRot="1" noChangeAspect="1" noChangeArrowheads="1" noTextEdit="1"/>
          </p:cNvSpPr>
          <p:nvPr>
            <p:ph type="sldImg"/>
          </p:nvPr>
        </p:nvSpPr>
        <p:spPr>
          <a:ln/>
        </p:spPr>
      </p:sp>
      <p:sp>
        <p:nvSpPr>
          <p:cNvPr id="144388" name="Rectangle 2051">
            <a:extLst>
              <a:ext uri="{FF2B5EF4-FFF2-40B4-BE49-F238E27FC236}">
                <a16:creationId xmlns:a16="http://schemas.microsoft.com/office/drawing/2014/main" id="{1426B82C-09BE-BC72-8707-682BF59135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B05271E2-4438-F2EF-8095-1A90152E6A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B484D584-E9F2-443D-9B83-37A364C734E4}" type="slidenum">
              <a:rPr lang="en-US" altLang="en-US" smtClean="0">
                <a:solidFill>
                  <a:srgbClr val="FFCC00"/>
                </a:solidFill>
              </a:rPr>
              <a:pPr/>
              <a:t>2</a:t>
            </a:fld>
            <a:endParaRPr lang="en-US" altLang="en-US">
              <a:solidFill>
                <a:srgbClr val="FFCC00"/>
              </a:solidFill>
            </a:endParaRPr>
          </a:p>
        </p:txBody>
      </p:sp>
      <p:sp>
        <p:nvSpPr>
          <p:cNvPr id="59395" name="Rectangle 2">
            <a:extLst>
              <a:ext uri="{FF2B5EF4-FFF2-40B4-BE49-F238E27FC236}">
                <a16:creationId xmlns:a16="http://schemas.microsoft.com/office/drawing/2014/main" id="{8CA8C3AC-0B7F-E600-243C-202A2404498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63E411F1-FE31-A69D-BAB9-D34618449A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9F50ED0E-F959-8B5B-4CCE-276C6AFAEF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89F51FF-E3B4-422C-B95A-7BCD7E87224D}" type="slidenum">
              <a:rPr lang="en-US" altLang="en-US" smtClean="0">
                <a:solidFill>
                  <a:srgbClr val="FFCC00"/>
                </a:solidFill>
              </a:rPr>
              <a:pPr/>
              <a:t>4</a:t>
            </a:fld>
            <a:endParaRPr lang="en-US" altLang="en-US">
              <a:solidFill>
                <a:srgbClr val="FFCC00"/>
              </a:solidFill>
            </a:endParaRPr>
          </a:p>
        </p:txBody>
      </p:sp>
      <p:sp>
        <p:nvSpPr>
          <p:cNvPr id="110595" name="Rectangle 2">
            <a:extLst>
              <a:ext uri="{FF2B5EF4-FFF2-40B4-BE49-F238E27FC236}">
                <a16:creationId xmlns:a16="http://schemas.microsoft.com/office/drawing/2014/main" id="{25F41126-7E26-C732-D3ED-5D405BEEDD5E}"/>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478BBBCC-E156-4EF1-E63E-B40A2542E5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300A614-3E7D-40AD-2667-AA0826F47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5A2DFAB0-4551-464F-B9FA-85CC453374D2}" type="slidenum">
              <a:rPr lang="en-US" altLang="en-US" smtClean="0">
                <a:solidFill>
                  <a:srgbClr val="FFCC00"/>
                </a:solidFill>
              </a:rPr>
              <a:pPr/>
              <a:t>5</a:t>
            </a:fld>
            <a:endParaRPr lang="en-US" altLang="en-US">
              <a:solidFill>
                <a:srgbClr val="FFCC00"/>
              </a:solidFill>
            </a:endParaRPr>
          </a:p>
        </p:txBody>
      </p:sp>
      <p:sp>
        <p:nvSpPr>
          <p:cNvPr id="112643" name="Rectangle 2">
            <a:extLst>
              <a:ext uri="{FF2B5EF4-FFF2-40B4-BE49-F238E27FC236}">
                <a16:creationId xmlns:a16="http://schemas.microsoft.com/office/drawing/2014/main" id="{172DAFDE-5970-3AB5-B8D6-ED6D93F25FA7}"/>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4DEA43E4-96A5-FAB0-58CA-189692ADF8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94E3B78E-B8F2-5F93-58D5-3720AEDA5A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057C9AB-94E1-4406-9457-505B57FC1523}" type="slidenum">
              <a:rPr lang="en-US" altLang="en-US" smtClean="0">
                <a:solidFill>
                  <a:srgbClr val="FFCC00"/>
                </a:solidFill>
              </a:rPr>
              <a:pPr/>
              <a:t>6</a:t>
            </a:fld>
            <a:endParaRPr lang="en-US" altLang="en-US">
              <a:solidFill>
                <a:srgbClr val="FFCC00"/>
              </a:solidFill>
            </a:endParaRPr>
          </a:p>
        </p:txBody>
      </p:sp>
      <p:sp>
        <p:nvSpPr>
          <p:cNvPr id="114691" name="Rectangle 2">
            <a:extLst>
              <a:ext uri="{FF2B5EF4-FFF2-40B4-BE49-F238E27FC236}">
                <a16:creationId xmlns:a16="http://schemas.microsoft.com/office/drawing/2014/main" id="{290D6E64-628F-D2C2-CF4A-3A2A4EC6213C}"/>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61D5EA29-355F-94CF-1294-B975A4FF68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518CC4A7-A441-53AA-EFBD-29AE29900C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F77E6E39-2CF5-4D1F-9B40-D43A41B0D996}" type="slidenum">
              <a:rPr lang="en-US" altLang="en-US" smtClean="0">
                <a:solidFill>
                  <a:srgbClr val="FFCC00"/>
                </a:solidFill>
              </a:rPr>
              <a:pPr/>
              <a:t>7</a:t>
            </a:fld>
            <a:endParaRPr lang="en-US" altLang="en-US">
              <a:solidFill>
                <a:srgbClr val="FFCC00"/>
              </a:solidFill>
            </a:endParaRPr>
          </a:p>
        </p:txBody>
      </p:sp>
      <p:sp>
        <p:nvSpPr>
          <p:cNvPr id="116739" name="Rectangle 2">
            <a:extLst>
              <a:ext uri="{FF2B5EF4-FFF2-40B4-BE49-F238E27FC236}">
                <a16:creationId xmlns:a16="http://schemas.microsoft.com/office/drawing/2014/main" id="{43ABE72B-522E-F006-F4BE-50778A2EF16F}"/>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6AEACC57-D499-ACAA-7F86-4D99349A35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60C5A783-FED5-FCB0-3D98-739ED46E0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63A1F4EF-99C7-42CC-A9A7-D2B139F10E90}" type="slidenum">
              <a:rPr lang="en-US" altLang="en-US" smtClean="0">
                <a:solidFill>
                  <a:srgbClr val="FFCC00"/>
                </a:solidFill>
              </a:rPr>
              <a:pPr/>
              <a:t>8</a:t>
            </a:fld>
            <a:endParaRPr lang="en-US" altLang="en-US">
              <a:solidFill>
                <a:srgbClr val="FFCC00"/>
              </a:solidFill>
            </a:endParaRPr>
          </a:p>
        </p:txBody>
      </p:sp>
      <p:sp>
        <p:nvSpPr>
          <p:cNvPr id="118787" name="Rectangle 2">
            <a:extLst>
              <a:ext uri="{FF2B5EF4-FFF2-40B4-BE49-F238E27FC236}">
                <a16:creationId xmlns:a16="http://schemas.microsoft.com/office/drawing/2014/main" id="{90BA36E3-0CBF-7EB0-9BA7-C02396AFDB5C}"/>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1D8680DB-E76F-5D88-1425-6EAB617828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0158ADD2-F46A-032A-E930-C1CE6990B0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8FA59C66-5A77-4D27-8856-B447447C4915}" type="slidenum">
              <a:rPr lang="en-US" altLang="en-US" smtClean="0">
                <a:solidFill>
                  <a:srgbClr val="FFCC00"/>
                </a:solidFill>
              </a:rPr>
              <a:pPr/>
              <a:t>9</a:t>
            </a:fld>
            <a:endParaRPr lang="en-US" altLang="en-US">
              <a:solidFill>
                <a:srgbClr val="FFCC00"/>
              </a:solidFill>
            </a:endParaRPr>
          </a:p>
        </p:txBody>
      </p:sp>
      <p:sp>
        <p:nvSpPr>
          <p:cNvPr id="120835" name="Rectangle 2">
            <a:extLst>
              <a:ext uri="{FF2B5EF4-FFF2-40B4-BE49-F238E27FC236}">
                <a16:creationId xmlns:a16="http://schemas.microsoft.com/office/drawing/2014/main" id="{87BCE9E2-3736-F502-FC43-C454C1489A2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B950C631-CD0B-9F79-C027-C17614B1DD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CA85BB8C-2FF2-2DC7-0B72-32C926E10C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DA57EFFC-0D8C-4456-A73F-17093BCDE5E3}" type="slidenum">
              <a:rPr lang="en-US" altLang="en-US" smtClean="0">
                <a:solidFill>
                  <a:srgbClr val="FFCC00"/>
                </a:solidFill>
              </a:rPr>
              <a:pPr/>
              <a:t>10</a:t>
            </a:fld>
            <a:endParaRPr lang="en-US" altLang="en-US">
              <a:solidFill>
                <a:srgbClr val="FFCC00"/>
              </a:solidFill>
            </a:endParaRPr>
          </a:p>
        </p:txBody>
      </p:sp>
      <p:sp>
        <p:nvSpPr>
          <p:cNvPr id="122883" name="Rectangle 2">
            <a:extLst>
              <a:ext uri="{FF2B5EF4-FFF2-40B4-BE49-F238E27FC236}">
                <a16:creationId xmlns:a16="http://schemas.microsoft.com/office/drawing/2014/main" id="{CE731892-CD90-BB70-64D5-494A5BC461B5}"/>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A6A040BC-A6E3-9D26-878F-8D167EE2B4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4C0C399-4900-77BE-2267-64F1901D0441}"/>
              </a:ext>
            </a:extLst>
          </p:cNvPr>
          <p:cNvGrpSpPr>
            <a:grpSpLocks/>
          </p:cNvGrpSpPr>
          <p:nvPr/>
        </p:nvGrpSpPr>
        <p:grpSpPr bwMode="auto">
          <a:xfrm>
            <a:off x="0" y="0"/>
            <a:ext cx="1600200" cy="6856413"/>
            <a:chOff x="0" y="0"/>
            <a:chExt cx="1008" cy="4319"/>
          </a:xfrm>
        </p:grpSpPr>
        <p:sp>
          <p:nvSpPr>
            <p:cNvPr id="3" name="Rectangle 3">
              <a:extLst>
                <a:ext uri="{FF2B5EF4-FFF2-40B4-BE49-F238E27FC236}">
                  <a16:creationId xmlns:a16="http://schemas.microsoft.com/office/drawing/2014/main" id="{FA96F77D-1A40-468E-DF13-8B235C8424FD}"/>
                </a:ext>
              </a:extLst>
            </p:cNvPr>
            <p:cNvSpPr>
              <a:spLocks noChangeArrowheads="1"/>
            </p:cNvSpPr>
            <p:nvPr/>
          </p:nvSpPr>
          <p:spPr bwMode="blackWhite">
            <a:xfrm>
              <a:off x="0" y="0"/>
              <a:ext cx="1008" cy="4319"/>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grpSp>
          <p:nvGrpSpPr>
            <p:cNvPr id="4" name="Group 4">
              <a:extLst>
                <a:ext uri="{FF2B5EF4-FFF2-40B4-BE49-F238E27FC236}">
                  <a16:creationId xmlns:a16="http://schemas.microsoft.com/office/drawing/2014/main" id="{4BA777B6-A24F-31EE-6FB5-0BF397114863}"/>
                </a:ext>
              </a:extLst>
            </p:cNvPr>
            <p:cNvGrpSpPr>
              <a:grpSpLocks/>
            </p:cNvGrpSpPr>
            <p:nvPr/>
          </p:nvGrpSpPr>
          <p:grpSpPr bwMode="auto">
            <a:xfrm>
              <a:off x="124" y="336"/>
              <a:ext cx="745" cy="3497"/>
              <a:chOff x="124" y="336"/>
              <a:chExt cx="745" cy="3497"/>
            </a:xfrm>
          </p:grpSpPr>
          <p:sp>
            <p:nvSpPr>
              <p:cNvPr id="5" name="Freeform 5">
                <a:extLst>
                  <a:ext uri="{FF2B5EF4-FFF2-40B4-BE49-F238E27FC236}">
                    <a16:creationId xmlns:a16="http://schemas.microsoft.com/office/drawing/2014/main" id="{A8238760-18E7-79DE-0AF1-72E2782C538E}"/>
                  </a:ext>
                </a:extLst>
              </p:cNvPr>
              <p:cNvSpPr>
                <a:spLocks/>
              </p:cNvSpPr>
              <p:nvPr/>
            </p:nvSpPr>
            <p:spPr bwMode="ltGray">
              <a:xfrm>
                <a:off x="187" y="336"/>
                <a:ext cx="609" cy="1357"/>
              </a:xfrm>
              <a:custGeom>
                <a:avLst/>
                <a:gdLst>
                  <a:gd name="T0" fmla="*/ 498 w 609"/>
                  <a:gd name="T1" fmla="*/ 1356 h 1357"/>
                  <a:gd name="T2" fmla="*/ 539 w 609"/>
                  <a:gd name="T3" fmla="*/ 1287 h 1357"/>
                  <a:gd name="T4" fmla="*/ 574 w 609"/>
                  <a:gd name="T5" fmla="*/ 1226 h 1357"/>
                  <a:gd name="T6" fmla="*/ 595 w 609"/>
                  <a:gd name="T7" fmla="*/ 1163 h 1357"/>
                  <a:gd name="T8" fmla="*/ 608 w 609"/>
                  <a:gd name="T9" fmla="*/ 1090 h 1357"/>
                  <a:gd name="T10" fmla="*/ 604 w 609"/>
                  <a:gd name="T11" fmla="*/ 1017 h 1357"/>
                  <a:gd name="T12" fmla="*/ 588 w 609"/>
                  <a:gd name="T13" fmla="*/ 960 h 1357"/>
                  <a:gd name="T14" fmla="*/ 551 w 609"/>
                  <a:gd name="T15" fmla="*/ 881 h 1357"/>
                  <a:gd name="T16" fmla="*/ 524 w 609"/>
                  <a:gd name="T17" fmla="*/ 835 h 1357"/>
                  <a:gd name="T18" fmla="*/ 498 w 609"/>
                  <a:gd name="T19" fmla="*/ 791 h 1357"/>
                  <a:gd name="T20" fmla="*/ 461 w 609"/>
                  <a:gd name="T21" fmla="*/ 740 h 1357"/>
                  <a:gd name="T22" fmla="*/ 434 w 609"/>
                  <a:gd name="T23" fmla="*/ 673 h 1357"/>
                  <a:gd name="T24" fmla="*/ 422 w 609"/>
                  <a:gd name="T25" fmla="*/ 587 h 1357"/>
                  <a:gd name="T26" fmla="*/ 422 w 609"/>
                  <a:gd name="T27" fmla="*/ 497 h 1357"/>
                  <a:gd name="T28" fmla="*/ 437 w 609"/>
                  <a:gd name="T29" fmla="*/ 406 h 1357"/>
                  <a:gd name="T30" fmla="*/ 415 w 609"/>
                  <a:gd name="T31" fmla="*/ 339 h 1357"/>
                  <a:gd name="T32" fmla="*/ 408 w 609"/>
                  <a:gd name="T33" fmla="*/ 441 h 1357"/>
                  <a:gd name="T34" fmla="*/ 370 w 609"/>
                  <a:gd name="T35" fmla="*/ 552 h 1357"/>
                  <a:gd name="T36" fmla="*/ 370 w 609"/>
                  <a:gd name="T37" fmla="*/ 644 h 1357"/>
                  <a:gd name="T38" fmla="*/ 346 w 609"/>
                  <a:gd name="T39" fmla="*/ 587 h 1357"/>
                  <a:gd name="T40" fmla="*/ 339 w 609"/>
                  <a:gd name="T41" fmla="*/ 520 h 1357"/>
                  <a:gd name="T42" fmla="*/ 339 w 609"/>
                  <a:gd name="T43" fmla="*/ 441 h 1357"/>
                  <a:gd name="T44" fmla="*/ 305 w 609"/>
                  <a:gd name="T45" fmla="*/ 485 h 1357"/>
                  <a:gd name="T46" fmla="*/ 287 w 609"/>
                  <a:gd name="T47" fmla="*/ 552 h 1357"/>
                  <a:gd name="T48" fmla="*/ 279 w 609"/>
                  <a:gd name="T49" fmla="*/ 627 h 1357"/>
                  <a:gd name="T50" fmla="*/ 270 w 609"/>
                  <a:gd name="T51" fmla="*/ 678 h 1357"/>
                  <a:gd name="T52" fmla="*/ 256 w 609"/>
                  <a:gd name="T53" fmla="*/ 627 h 1357"/>
                  <a:gd name="T54" fmla="*/ 234 w 609"/>
                  <a:gd name="T55" fmla="*/ 565 h 1357"/>
                  <a:gd name="T56" fmla="*/ 234 w 609"/>
                  <a:gd name="T57" fmla="*/ 485 h 1357"/>
                  <a:gd name="T58" fmla="*/ 241 w 609"/>
                  <a:gd name="T59" fmla="*/ 406 h 1357"/>
                  <a:gd name="T60" fmla="*/ 263 w 609"/>
                  <a:gd name="T61" fmla="*/ 316 h 1357"/>
                  <a:gd name="T62" fmla="*/ 287 w 609"/>
                  <a:gd name="T63" fmla="*/ 259 h 1357"/>
                  <a:gd name="T64" fmla="*/ 309 w 609"/>
                  <a:gd name="T65" fmla="*/ 192 h 1357"/>
                  <a:gd name="T66" fmla="*/ 316 w 609"/>
                  <a:gd name="T67" fmla="*/ 146 h 1357"/>
                  <a:gd name="T68" fmla="*/ 298 w 609"/>
                  <a:gd name="T69" fmla="*/ 90 h 1357"/>
                  <a:gd name="T70" fmla="*/ 256 w 609"/>
                  <a:gd name="T71" fmla="*/ 0 h 1357"/>
                  <a:gd name="T72" fmla="*/ 249 w 609"/>
                  <a:gd name="T73" fmla="*/ 33 h 1357"/>
                  <a:gd name="T74" fmla="*/ 237 w 609"/>
                  <a:gd name="T75" fmla="*/ 106 h 1357"/>
                  <a:gd name="T76" fmla="*/ 207 w 609"/>
                  <a:gd name="T77" fmla="*/ 158 h 1357"/>
                  <a:gd name="T78" fmla="*/ 158 w 609"/>
                  <a:gd name="T79" fmla="*/ 215 h 1357"/>
                  <a:gd name="T80" fmla="*/ 87 w 609"/>
                  <a:gd name="T81" fmla="*/ 334 h 1357"/>
                  <a:gd name="T82" fmla="*/ 45 w 609"/>
                  <a:gd name="T83" fmla="*/ 429 h 1357"/>
                  <a:gd name="T84" fmla="*/ 14 w 609"/>
                  <a:gd name="T85" fmla="*/ 514 h 1357"/>
                  <a:gd name="T86" fmla="*/ 0 w 609"/>
                  <a:gd name="T87" fmla="*/ 598 h 1357"/>
                  <a:gd name="T88" fmla="*/ 0 w 609"/>
                  <a:gd name="T89" fmla="*/ 688 h 1357"/>
                  <a:gd name="T90" fmla="*/ 14 w 609"/>
                  <a:gd name="T91" fmla="*/ 803 h 1357"/>
                  <a:gd name="T92" fmla="*/ 40 w 609"/>
                  <a:gd name="T93" fmla="*/ 904 h 1357"/>
                  <a:gd name="T94" fmla="*/ 83 w 609"/>
                  <a:gd name="T95" fmla="*/ 982 h 1357"/>
                  <a:gd name="T96" fmla="*/ 79 w 609"/>
                  <a:gd name="T97" fmla="*/ 1027 h 1357"/>
                  <a:gd name="T98" fmla="*/ 71 w 609"/>
                  <a:gd name="T99" fmla="*/ 1096 h 1357"/>
                  <a:gd name="T100" fmla="*/ 68 w 609"/>
                  <a:gd name="T101" fmla="*/ 1163 h 1357"/>
                  <a:gd name="T102" fmla="*/ 79 w 609"/>
                  <a:gd name="T103" fmla="*/ 1215 h 1357"/>
                  <a:gd name="T104" fmla="*/ 105 w 609"/>
                  <a:gd name="T105" fmla="*/ 1265 h 1357"/>
                  <a:gd name="T106" fmla="*/ 132 w 609"/>
                  <a:gd name="T107" fmla="*/ 1310 h 1357"/>
                  <a:gd name="T108" fmla="*/ 170 w 609"/>
                  <a:gd name="T109" fmla="*/ 1349 h 1357"/>
                  <a:gd name="T110" fmla="*/ 270 w 609"/>
                  <a:gd name="T111" fmla="*/ 1339 h 1357"/>
                  <a:gd name="T112" fmla="*/ 385 w 609"/>
                  <a:gd name="T113" fmla="*/ 1345 h 1357"/>
                  <a:gd name="T114" fmla="*/ 498 w 609"/>
                  <a:gd name="T115" fmla="*/ 1356 h 13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9" h="1357">
                    <a:moveTo>
                      <a:pt x="498" y="1356"/>
                    </a:moveTo>
                    <a:lnTo>
                      <a:pt x="539" y="1287"/>
                    </a:lnTo>
                    <a:lnTo>
                      <a:pt x="574" y="1226"/>
                    </a:lnTo>
                    <a:lnTo>
                      <a:pt x="595" y="1163"/>
                    </a:lnTo>
                    <a:lnTo>
                      <a:pt x="608" y="1090"/>
                    </a:lnTo>
                    <a:lnTo>
                      <a:pt x="604" y="1017"/>
                    </a:lnTo>
                    <a:lnTo>
                      <a:pt x="588" y="960"/>
                    </a:lnTo>
                    <a:lnTo>
                      <a:pt x="551" y="881"/>
                    </a:lnTo>
                    <a:lnTo>
                      <a:pt x="524" y="835"/>
                    </a:lnTo>
                    <a:lnTo>
                      <a:pt x="498" y="791"/>
                    </a:lnTo>
                    <a:lnTo>
                      <a:pt x="461" y="740"/>
                    </a:lnTo>
                    <a:lnTo>
                      <a:pt x="434" y="673"/>
                    </a:lnTo>
                    <a:lnTo>
                      <a:pt x="422" y="587"/>
                    </a:lnTo>
                    <a:lnTo>
                      <a:pt x="422" y="497"/>
                    </a:lnTo>
                    <a:lnTo>
                      <a:pt x="437" y="406"/>
                    </a:lnTo>
                    <a:lnTo>
                      <a:pt x="415" y="339"/>
                    </a:lnTo>
                    <a:lnTo>
                      <a:pt x="408" y="441"/>
                    </a:lnTo>
                    <a:lnTo>
                      <a:pt x="370" y="552"/>
                    </a:lnTo>
                    <a:lnTo>
                      <a:pt x="370" y="644"/>
                    </a:lnTo>
                    <a:lnTo>
                      <a:pt x="346" y="587"/>
                    </a:lnTo>
                    <a:lnTo>
                      <a:pt x="339" y="520"/>
                    </a:lnTo>
                    <a:lnTo>
                      <a:pt x="339" y="441"/>
                    </a:lnTo>
                    <a:lnTo>
                      <a:pt x="305" y="485"/>
                    </a:lnTo>
                    <a:lnTo>
                      <a:pt x="287" y="552"/>
                    </a:lnTo>
                    <a:lnTo>
                      <a:pt x="279" y="627"/>
                    </a:lnTo>
                    <a:lnTo>
                      <a:pt x="270" y="678"/>
                    </a:lnTo>
                    <a:lnTo>
                      <a:pt x="256" y="627"/>
                    </a:lnTo>
                    <a:lnTo>
                      <a:pt x="234" y="565"/>
                    </a:lnTo>
                    <a:lnTo>
                      <a:pt x="234" y="485"/>
                    </a:lnTo>
                    <a:lnTo>
                      <a:pt x="241" y="406"/>
                    </a:lnTo>
                    <a:lnTo>
                      <a:pt x="263" y="316"/>
                    </a:lnTo>
                    <a:lnTo>
                      <a:pt x="287" y="259"/>
                    </a:lnTo>
                    <a:lnTo>
                      <a:pt x="309" y="192"/>
                    </a:lnTo>
                    <a:lnTo>
                      <a:pt x="316" y="146"/>
                    </a:lnTo>
                    <a:lnTo>
                      <a:pt x="298" y="90"/>
                    </a:lnTo>
                    <a:lnTo>
                      <a:pt x="256" y="0"/>
                    </a:lnTo>
                    <a:lnTo>
                      <a:pt x="249" y="33"/>
                    </a:lnTo>
                    <a:lnTo>
                      <a:pt x="237" y="106"/>
                    </a:lnTo>
                    <a:lnTo>
                      <a:pt x="207" y="158"/>
                    </a:lnTo>
                    <a:lnTo>
                      <a:pt x="158" y="215"/>
                    </a:lnTo>
                    <a:lnTo>
                      <a:pt x="87" y="334"/>
                    </a:lnTo>
                    <a:lnTo>
                      <a:pt x="45" y="429"/>
                    </a:lnTo>
                    <a:lnTo>
                      <a:pt x="14" y="514"/>
                    </a:lnTo>
                    <a:lnTo>
                      <a:pt x="0" y="598"/>
                    </a:lnTo>
                    <a:lnTo>
                      <a:pt x="0" y="688"/>
                    </a:lnTo>
                    <a:lnTo>
                      <a:pt x="14" y="803"/>
                    </a:lnTo>
                    <a:lnTo>
                      <a:pt x="40" y="904"/>
                    </a:lnTo>
                    <a:lnTo>
                      <a:pt x="83" y="982"/>
                    </a:lnTo>
                    <a:lnTo>
                      <a:pt x="79" y="1027"/>
                    </a:lnTo>
                    <a:lnTo>
                      <a:pt x="71" y="1096"/>
                    </a:lnTo>
                    <a:lnTo>
                      <a:pt x="68" y="1163"/>
                    </a:lnTo>
                    <a:lnTo>
                      <a:pt x="79" y="1215"/>
                    </a:lnTo>
                    <a:lnTo>
                      <a:pt x="105" y="1265"/>
                    </a:lnTo>
                    <a:lnTo>
                      <a:pt x="132" y="1310"/>
                    </a:lnTo>
                    <a:lnTo>
                      <a:pt x="170" y="1349"/>
                    </a:lnTo>
                    <a:lnTo>
                      <a:pt x="270" y="1339"/>
                    </a:lnTo>
                    <a:lnTo>
                      <a:pt x="385" y="1345"/>
                    </a:lnTo>
                    <a:lnTo>
                      <a:pt x="498" y="1356"/>
                    </a:lnTo>
                  </a:path>
                </a:pathLst>
              </a:custGeom>
              <a:gradFill rotWithShape="0">
                <a:gsLst>
                  <a:gs pos="0">
                    <a:srgbClr val="4D0808"/>
                  </a:gs>
                  <a:gs pos="30000">
                    <a:srgbClr val="FF0300"/>
                  </a:gs>
                  <a:gs pos="55000">
                    <a:srgbClr val="FF7A00"/>
                  </a:gs>
                  <a:gs pos="100000">
                    <a:srgbClr val="FFF200"/>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6EAC7CF6-9796-75FB-172E-195B940F7530}"/>
                  </a:ext>
                </a:extLst>
              </p:cNvPr>
              <p:cNvSpPr>
                <a:spLocks/>
              </p:cNvSpPr>
              <p:nvPr/>
            </p:nvSpPr>
            <p:spPr bwMode="ltGray">
              <a:xfrm>
                <a:off x="283" y="952"/>
                <a:ext cx="338" cy="710"/>
              </a:xfrm>
              <a:custGeom>
                <a:avLst/>
                <a:gdLst>
                  <a:gd name="T0" fmla="*/ 38 w 338"/>
                  <a:gd name="T1" fmla="*/ 0 h 710"/>
                  <a:gd name="T2" fmla="*/ 30 w 338"/>
                  <a:gd name="T3" fmla="*/ 69 h 710"/>
                  <a:gd name="T4" fmla="*/ 13 w 338"/>
                  <a:gd name="T5" fmla="*/ 122 h 710"/>
                  <a:gd name="T6" fmla="*/ 1 w 338"/>
                  <a:gd name="T7" fmla="*/ 181 h 710"/>
                  <a:gd name="T8" fmla="*/ 0 w 338"/>
                  <a:gd name="T9" fmla="*/ 239 h 710"/>
                  <a:gd name="T10" fmla="*/ 14 w 338"/>
                  <a:gd name="T11" fmla="*/ 284 h 710"/>
                  <a:gd name="T12" fmla="*/ 46 w 338"/>
                  <a:gd name="T13" fmla="*/ 335 h 710"/>
                  <a:gd name="T14" fmla="*/ 71 w 338"/>
                  <a:gd name="T15" fmla="*/ 373 h 710"/>
                  <a:gd name="T16" fmla="*/ 84 w 338"/>
                  <a:gd name="T17" fmla="*/ 415 h 710"/>
                  <a:gd name="T18" fmla="*/ 78 w 338"/>
                  <a:gd name="T19" fmla="*/ 466 h 710"/>
                  <a:gd name="T20" fmla="*/ 72 w 338"/>
                  <a:gd name="T21" fmla="*/ 508 h 710"/>
                  <a:gd name="T22" fmla="*/ 71 w 338"/>
                  <a:gd name="T23" fmla="*/ 574 h 710"/>
                  <a:gd name="T24" fmla="*/ 84 w 338"/>
                  <a:gd name="T25" fmla="*/ 628 h 710"/>
                  <a:gd name="T26" fmla="*/ 108 w 338"/>
                  <a:gd name="T27" fmla="*/ 670 h 710"/>
                  <a:gd name="T28" fmla="*/ 151 w 338"/>
                  <a:gd name="T29" fmla="*/ 709 h 710"/>
                  <a:gd name="T30" fmla="*/ 286 w 338"/>
                  <a:gd name="T31" fmla="*/ 709 h 710"/>
                  <a:gd name="T32" fmla="*/ 306 w 338"/>
                  <a:gd name="T33" fmla="*/ 670 h 710"/>
                  <a:gd name="T34" fmla="*/ 324 w 338"/>
                  <a:gd name="T35" fmla="*/ 634 h 710"/>
                  <a:gd name="T36" fmla="*/ 337 w 338"/>
                  <a:gd name="T37" fmla="*/ 567 h 710"/>
                  <a:gd name="T38" fmla="*/ 337 w 338"/>
                  <a:gd name="T39" fmla="*/ 505 h 710"/>
                  <a:gd name="T40" fmla="*/ 326 w 338"/>
                  <a:gd name="T41" fmla="*/ 445 h 710"/>
                  <a:gd name="T42" fmla="*/ 310 w 338"/>
                  <a:gd name="T43" fmla="*/ 392 h 710"/>
                  <a:gd name="T44" fmla="*/ 285 w 338"/>
                  <a:gd name="T45" fmla="*/ 342 h 710"/>
                  <a:gd name="T46" fmla="*/ 252 w 338"/>
                  <a:gd name="T47" fmla="*/ 302 h 710"/>
                  <a:gd name="T48" fmla="*/ 204 w 338"/>
                  <a:gd name="T49" fmla="*/ 272 h 710"/>
                  <a:gd name="T50" fmla="*/ 167 w 338"/>
                  <a:gd name="T51" fmla="*/ 242 h 710"/>
                  <a:gd name="T52" fmla="*/ 138 w 338"/>
                  <a:gd name="T53" fmla="*/ 207 h 710"/>
                  <a:gd name="T54" fmla="*/ 105 w 338"/>
                  <a:gd name="T55" fmla="*/ 169 h 710"/>
                  <a:gd name="T56" fmla="*/ 84 w 338"/>
                  <a:gd name="T57" fmla="*/ 105 h 710"/>
                  <a:gd name="T58" fmla="*/ 57 w 338"/>
                  <a:gd name="T59" fmla="*/ 57 h 710"/>
                  <a:gd name="T60" fmla="*/ 38 w 338"/>
                  <a:gd name="T61" fmla="*/ 0 h 7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38" h="710">
                    <a:moveTo>
                      <a:pt x="38" y="0"/>
                    </a:moveTo>
                    <a:lnTo>
                      <a:pt x="30" y="69"/>
                    </a:lnTo>
                    <a:lnTo>
                      <a:pt x="13" y="122"/>
                    </a:lnTo>
                    <a:lnTo>
                      <a:pt x="1" y="181"/>
                    </a:lnTo>
                    <a:lnTo>
                      <a:pt x="0" y="239"/>
                    </a:lnTo>
                    <a:lnTo>
                      <a:pt x="14" y="284"/>
                    </a:lnTo>
                    <a:lnTo>
                      <a:pt x="46" y="335"/>
                    </a:lnTo>
                    <a:lnTo>
                      <a:pt x="71" y="373"/>
                    </a:lnTo>
                    <a:lnTo>
                      <a:pt x="84" y="415"/>
                    </a:lnTo>
                    <a:lnTo>
                      <a:pt x="78" y="466"/>
                    </a:lnTo>
                    <a:lnTo>
                      <a:pt x="72" y="508"/>
                    </a:lnTo>
                    <a:lnTo>
                      <a:pt x="71" y="574"/>
                    </a:lnTo>
                    <a:lnTo>
                      <a:pt x="84" y="628"/>
                    </a:lnTo>
                    <a:lnTo>
                      <a:pt x="108" y="670"/>
                    </a:lnTo>
                    <a:lnTo>
                      <a:pt x="151" y="709"/>
                    </a:lnTo>
                    <a:lnTo>
                      <a:pt x="286" y="709"/>
                    </a:lnTo>
                    <a:lnTo>
                      <a:pt x="306" y="670"/>
                    </a:lnTo>
                    <a:lnTo>
                      <a:pt x="324" y="634"/>
                    </a:lnTo>
                    <a:lnTo>
                      <a:pt x="337" y="567"/>
                    </a:lnTo>
                    <a:lnTo>
                      <a:pt x="337" y="505"/>
                    </a:lnTo>
                    <a:lnTo>
                      <a:pt x="326" y="445"/>
                    </a:lnTo>
                    <a:lnTo>
                      <a:pt x="310" y="392"/>
                    </a:lnTo>
                    <a:lnTo>
                      <a:pt x="285" y="342"/>
                    </a:lnTo>
                    <a:lnTo>
                      <a:pt x="252" y="302"/>
                    </a:lnTo>
                    <a:lnTo>
                      <a:pt x="204" y="272"/>
                    </a:lnTo>
                    <a:lnTo>
                      <a:pt x="167" y="242"/>
                    </a:lnTo>
                    <a:lnTo>
                      <a:pt x="138" y="207"/>
                    </a:lnTo>
                    <a:lnTo>
                      <a:pt x="105" y="169"/>
                    </a:lnTo>
                    <a:lnTo>
                      <a:pt x="84" y="105"/>
                    </a:lnTo>
                    <a:lnTo>
                      <a:pt x="57" y="57"/>
                    </a:lnTo>
                    <a:lnTo>
                      <a:pt x="38" y="0"/>
                    </a:lnTo>
                  </a:path>
                </a:pathLst>
              </a:custGeom>
              <a:gradFill rotWithShape="0">
                <a:gsLst>
                  <a:gs pos="0">
                    <a:srgbClr val="4D0808"/>
                  </a:gs>
                  <a:gs pos="30000">
                    <a:srgbClr val="FF0300"/>
                  </a:gs>
                  <a:gs pos="55000">
                    <a:srgbClr val="FF7A00"/>
                  </a:gs>
                  <a:gs pos="100000">
                    <a:srgbClr val="FFF200"/>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7" name="Group 7">
                <a:extLst>
                  <a:ext uri="{FF2B5EF4-FFF2-40B4-BE49-F238E27FC236}">
                    <a16:creationId xmlns:a16="http://schemas.microsoft.com/office/drawing/2014/main" id="{EF20AB96-8135-D477-784C-7448D30B1668}"/>
                  </a:ext>
                </a:extLst>
              </p:cNvPr>
              <p:cNvGrpSpPr>
                <a:grpSpLocks/>
              </p:cNvGrpSpPr>
              <p:nvPr/>
            </p:nvGrpSpPr>
            <p:grpSpPr bwMode="auto">
              <a:xfrm>
                <a:off x="124" y="1627"/>
                <a:ext cx="745" cy="2206"/>
                <a:chOff x="124" y="1627"/>
                <a:chExt cx="745" cy="2206"/>
              </a:xfrm>
            </p:grpSpPr>
            <p:sp>
              <p:nvSpPr>
                <p:cNvPr id="8" name="Freeform 8">
                  <a:extLst>
                    <a:ext uri="{FF2B5EF4-FFF2-40B4-BE49-F238E27FC236}">
                      <a16:creationId xmlns:a16="http://schemas.microsoft.com/office/drawing/2014/main" id="{13EB94BC-5257-F914-823B-5B27FB8B64A6}"/>
                    </a:ext>
                  </a:extLst>
                </p:cNvPr>
                <p:cNvSpPr>
                  <a:spLocks/>
                </p:cNvSpPr>
                <p:nvPr/>
              </p:nvSpPr>
              <p:spPr bwMode="ltGray">
                <a:xfrm>
                  <a:off x="347" y="2415"/>
                  <a:ext cx="356" cy="1418"/>
                </a:xfrm>
                <a:custGeom>
                  <a:avLst/>
                  <a:gdLst>
                    <a:gd name="T0" fmla="*/ 0 w 356"/>
                    <a:gd name="T1" fmla="*/ 0 h 1418"/>
                    <a:gd name="T2" fmla="*/ 71 w 356"/>
                    <a:gd name="T3" fmla="*/ 978 h 1418"/>
                    <a:gd name="T4" fmla="*/ 85 w 356"/>
                    <a:gd name="T5" fmla="*/ 1123 h 1418"/>
                    <a:gd name="T6" fmla="*/ 107 w 356"/>
                    <a:gd name="T7" fmla="*/ 1254 h 1418"/>
                    <a:gd name="T8" fmla="*/ 143 w 356"/>
                    <a:gd name="T9" fmla="*/ 1417 h 1418"/>
                    <a:gd name="T10" fmla="*/ 214 w 356"/>
                    <a:gd name="T11" fmla="*/ 1417 h 1418"/>
                    <a:gd name="T12" fmla="*/ 240 w 356"/>
                    <a:gd name="T13" fmla="*/ 1263 h 1418"/>
                    <a:gd name="T14" fmla="*/ 259 w 356"/>
                    <a:gd name="T15" fmla="*/ 1132 h 1418"/>
                    <a:gd name="T16" fmla="*/ 270 w 356"/>
                    <a:gd name="T17" fmla="*/ 984 h 1418"/>
                    <a:gd name="T18" fmla="*/ 355 w 356"/>
                    <a:gd name="T19" fmla="*/ 0 h 1418"/>
                    <a:gd name="T20" fmla="*/ 0 w 356"/>
                    <a:gd name="T21" fmla="*/ 0 h 1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56" h="1418">
                      <a:moveTo>
                        <a:pt x="0" y="0"/>
                      </a:moveTo>
                      <a:lnTo>
                        <a:pt x="71" y="978"/>
                      </a:lnTo>
                      <a:lnTo>
                        <a:pt x="85" y="1123"/>
                      </a:lnTo>
                      <a:lnTo>
                        <a:pt x="107" y="1254"/>
                      </a:lnTo>
                      <a:lnTo>
                        <a:pt x="143" y="1417"/>
                      </a:lnTo>
                      <a:lnTo>
                        <a:pt x="214" y="1417"/>
                      </a:lnTo>
                      <a:lnTo>
                        <a:pt x="240" y="1263"/>
                      </a:lnTo>
                      <a:lnTo>
                        <a:pt x="259" y="1132"/>
                      </a:lnTo>
                      <a:lnTo>
                        <a:pt x="270" y="984"/>
                      </a:lnTo>
                      <a:lnTo>
                        <a:pt x="355" y="0"/>
                      </a:lnTo>
                      <a:lnTo>
                        <a:pt x="0" y="0"/>
                      </a:lnTo>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9" name="Freeform 9">
                  <a:extLst>
                    <a:ext uri="{FF2B5EF4-FFF2-40B4-BE49-F238E27FC236}">
                      <a16:creationId xmlns:a16="http://schemas.microsoft.com/office/drawing/2014/main" id="{9DA2EAAB-09A9-4CCD-E342-C8289FE3C357}"/>
                    </a:ext>
                  </a:extLst>
                </p:cNvPr>
                <p:cNvSpPr>
                  <a:spLocks/>
                </p:cNvSpPr>
                <p:nvPr/>
              </p:nvSpPr>
              <p:spPr bwMode="ltGray">
                <a:xfrm>
                  <a:off x="144" y="1627"/>
                  <a:ext cx="725" cy="851"/>
                </a:xfrm>
                <a:custGeom>
                  <a:avLst/>
                  <a:gdLst>
                    <a:gd name="T0" fmla="*/ 61 w 725"/>
                    <a:gd name="T1" fmla="*/ 122 h 851"/>
                    <a:gd name="T2" fmla="*/ 51 w 725"/>
                    <a:gd name="T3" fmla="*/ 169 h 851"/>
                    <a:gd name="T4" fmla="*/ 69 w 725"/>
                    <a:gd name="T5" fmla="*/ 232 h 851"/>
                    <a:gd name="T6" fmla="*/ 28 w 725"/>
                    <a:gd name="T7" fmla="*/ 258 h 851"/>
                    <a:gd name="T8" fmla="*/ 28 w 725"/>
                    <a:gd name="T9" fmla="*/ 316 h 851"/>
                    <a:gd name="T10" fmla="*/ 51 w 725"/>
                    <a:gd name="T11" fmla="*/ 343 h 851"/>
                    <a:gd name="T12" fmla="*/ 69 w 725"/>
                    <a:gd name="T13" fmla="*/ 389 h 851"/>
                    <a:gd name="T14" fmla="*/ 61 w 725"/>
                    <a:gd name="T15" fmla="*/ 438 h 851"/>
                    <a:gd name="T16" fmla="*/ 40 w 725"/>
                    <a:gd name="T17" fmla="*/ 478 h 851"/>
                    <a:gd name="T18" fmla="*/ 15 w 725"/>
                    <a:gd name="T19" fmla="*/ 516 h 851"/>
                    <a:gd name="T20" fmla="*/ 4 w 725"/>
                    <a:gd name="T21" fmla="*/ 563 h 851"/>
                    <a:gd name="T22" fmla="*/ 0 w 725"/>
                    <a:gd name="T23" fmla="*/ 616 h 851"/>
                    <a:gd name="T24" fmla="*/ 4 w 725"/>
                    <a:gd name="T25" fmla="*/ 679 h 851"/>
                    <a:gd name="T26" fmla="*/ 30 w 725"/>
                    <a:gd name="T27" fmla="*/ 724 h 851"/>
                    <a:gd name="T28" fmla="*/ 76 w 725"/>
                    <a:gd name="T29" fmla="*/ 771 h 851"/>
                    <a:gd name="T30" fmla="*/ 161 w 725"/>
                    <a:gd name="T31" fmla="*/ 837 h 851"/>
                    <a:gd name="T32" fmla="*/ 377 w 725"/>
                    <a:gd name="T33" fmla="*/ 850 h 851"/>
                    <a:gd name="T34" fmla="*/ 576 w 725"/>
                    <a:gd name="T35" fmla="*/ 836 h 851"/>
                    <a:gd name="T36" fmla="*/ 644 w 725"/>
                    <a:gd name="T37" fmla="*/ 780 h 851"/>
                    <a:gd name="T38" fmla="*/ 683 w 725"/>
                    <a:gd name="T39" fmla="*/ 744 h 851"/>
                    <a:gd name="T40" fmla="*/ 711 w 725"/>
                    <a:gd name="T41" fmla="*/ 698 h 851"/>
                    <a:gd name="T42" fmla="*/ 724 w 725"/>
                    <a:gd name="T43" fmla="*/ 639 h 851"/>
                    <a:gd name="T44" fmla="*/ 713 w 725"/>
                    <a:gd name="T45" fmla="*/ 539 h 851"/>
                    <a:gd name="T46" fmla="*/ 693 w 725"/>
                    <a:gd name="T47" fmla="*/ 497 h 851"/>
                    <a:gd name="T48" fmla="*/ 662 w 725"/>
                    <a:gd name="T49" fmla="*/ 443 h 851"/>
                    <a:gd name="T50" fmla="*/ 654 w 725"/>
                    <a:gd name="T51" fmla="*/ 389 h 851"/>
                    <a:gd name="T52" fmla="*/ 675 w 725"/>
                    <a:gd name="T53" fmla="*/ 343 h 851"/>
                    <a:gd name="T54" fmla="*/ 690 w 725"/>
                    <a:gd name="T55" fmla="*/ 307 h 851"/>
                    <a:gd name="T56" fmla="*/ 690 w 725"/>
                    <a:gd name="T57" fmla="*/ 254 h 851"/>
                    <a:gd name="T58" fmla="*/ 649 w 725"/>
                    <a:gd name="T59" fmla="*/ 232 h 851"/>
                    <a:gd name="T60" fmla="*/ 671 w 725"/>
                    <a:gd name="T61" fmla="*/ 138 h 851"/>
                    <a:gd name="T62" fmla="*/ 635 w 725"/>
                    <a:gd name="T63" fmla="*/ 92 h 851"/>
                    <a:gd name="T64" fmla="*/ 601 w 725"/>
                    <a:gd name="T65" fmla="*/ 57 h 851"/>
                    <a:gd name="T66" fmla="*/ 562 w 725"/>
                    <a:gd name="T67" fmla="*/ 38 h 851"/>
                    <a:gd name="T68" fmla="*/ 517 w 725"/>
                    <a:gd name="T69" fmla="*/ 22 h 851"/>
                    <a:gd name="T70" fmla="*/ 460 w 725"/>
                    <a:gd name="T71" fmla="*/ 7 h 851"/>
                    <a:gd name="T72" fmla="*/ 378 w 725"/>
                    <a:gd name="T73" fmla="*/ 0 h 851"/>
                    <a:gd name="T74" fmla="*/ 297 w 725"/>
                    <a:gd name="T75" fmla="*/ 0 h 851"/>
                    <a:gd name="T76" fmla="*/ 226 w 725"/>
                    <a:gd name="T77" fmla="*/ 15 h 851"/>
                    <a:gd name="T78" fmla="*/ 158 w 725"/>
                    <a:gd name="T79" fmla="*/ 38 h 851"/>
                    <a:gd name="T80" fmla="*/ 99 w 725"/>
                    <a:gd name="T81" fmla="*/ 69 h 851"/>
                    <a:gd name="T82" fmla="*/ 61 w 725"/>
                    <a:gd name="T83" fmla="*/ 122 h 8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25" h="851">
                      <a:moveTo>
                        <a:pt x="61" y="122"/>
                      </a:moveTo>
                      <a:lnTo>
                        <a:pt x="51" y="169"/>
                      </a:lnTo>
                      <a:lnTo>
                        <a:pt x="69" y="232"/>
                      </a:lnTo>
                      <a:lnTo>
                        <a:pt x="28" y="258"/>
                      </a:lnTo>
                      <a:lnTo>
                        <a:pt x="28" y="316"/>
                      </a:lnTo>
                      <a:lnTo>
                        <a:pt x="51" y="343"/>
                      </a:lnTo>
                      <a:lnTo>
                        <a:pt x="69" y="389"/>
                      </a:lnTo>
                      <a:lnTo>
                        <a:pt x="61" y="438"/>
                      </a:lnTo>
                      <a:lnTo>
                        <a:pt x="40" y="478"/>
                      </a:lnTo>
                      <a:lnTo>
                        <a:pt x="15" y="516"/>
                      </a:lnTo>
                      <a:lnTo>
                        <a:pt x="4" y="563"/>
                      </a:lnTo>
                      <a:lnTo>
                        <a:pt x="0" y="616"/>
                      </a:lnTo>
                      <a:lnTo>
                        <a:pt x="4" y="679"/>
                      </a:lnTo>
                      <a:lnTo>
                        <a:pt x="30" y="724"/>
                      </a:lnTo>
                      <a:lnTo>
                        <a:pt x="76" y="771"/>
                      </a:lnTo>
                      <a:lnTo>
                        <a:pt x="161" y="837"/>
                      </a:lnTo>
                      <a:lnTo>
                        <a:pt x="377" y="850"/>
                      </a:lnTo>
                      <a:lnTo>
                        <a:pt x="576" y="836"/>
                      </a:lnTo>
                      <a:lnTo>
                        <a:pt x="644" y="780"/>
                      </a:lnTo>
                      <a:lnTo>
                        <a:pt x="683" y="744"/>
                      </a:lnTo>
                      <a:lnTo>
                        <a:pt x="711" y="698"/>
                      </a:lnTo>
                      <a:lnTo>
                        <a:pt x="724" y="639"/>
                      </a:lnTo>
                      <a:lnTo>
                        <a:pt x="713" y="539"/>
                      </a:lnTo>
                      <a:lnTo>
                        <a:pt x="693" y="497"/>
                      </a:lnTo>
                      <a:lnTo>
                        <a:pt x="662" y="443"/>
                      </a:lnTo>
                      <a:lnTo>
                        <a:pt x="654" y="389"/>
                      </a:lnTo>
                      <a:lnTo>
                        <a:pt x="675" y="343"/>
                      </a:lnTo>
                      <a:lnTo>
                        <a:pt x="690" y="307"/>
                      </a:lnTo>
                      <a:lnTo>
                        <a:pt x="690" y="254"/>
                      </a:lnTo>
                      <a:lnTo>
                        <a:pt x="649" y="232"/>
                      </a:lnTo>
                      <a:lnTo>
                        <a:pt x="671" y="138"/>
                      </a:lnTo>
                      <a:lnTo>
                        <a:pt x="635" y="92"/>
                      </a:lnTo>
                      <a:lnTo>
                        <a:pt x="601" y="57"/>
                      </a:lnTo>
                      <a:lnTo>
                        <a:pt x="562" y="38"/>
                      </a:lnTo>
                      <a:lnTo>
                        <a:pt x="517" y="22"/>
                      </a:lnTo>
                      <a:lnTo>
                        <a:pt x="460" y="7"/>
                      </a:lnTo>
                      <a:lnTo>
                        <a:pt x="378" y="0"/>
                      </a:lnTo>
                      <a:lnTo>
                        <a:pt x="297" y="0"/>
                      </a:lnTo>
                      <a:lnTo>
                        <a:pt x="226" y="15"/>
                      </a:lnTo>
                      <a:lnTo>
                        <a:pt x="158" y="38"/>
                      </a:lnTo>
                      <a:lnTo>
                        <a:pt x="99" y="69"/>
                      </a:lnTo>
                      <a:lnTo>
                        <a:pt x="61" y="122"/>
                      </a:lnTo>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 name="Arc 10">
                  <a:extLst>
                    <a:ext uri="{FF2B5EF4-FFF2-40B4-BE49-F238E27FC236}">
                      <a16:creationId xmlns:a16="http://schemas.microsoft.com/office/drawing/2014/main" id="{10348BD2-713B-FD0E-E31F-4995F95C1DBD}"/>
                    </a:ext>
                  </a:extLst>
                </p:cNvPr>
                <p:cNvSpPr>
                  <a:spLocks/>
                </p:cNvSpPr>
                <p:nvPr/>
              </p:nvSpPr>
              <p:spPr bwMode="ltGray">
                <a:xfrm>
                  <a:off x="185" y="1771"/>
                  <a:ext cx="593" cy="231"/>
                </a:xfrm>
                <a:custGeom>
                  <a:avLst/>
                  <a:gdLst>
                    <a:gd name="T0" fmla="*/ 0 w 34247"/>
                    <a:gd name="T1" fmla="*/ 1 h 21600"/>
                    <a:gd name="T2" fmla="*/ 10 w 34247"/>
                    <a:gd name="T3" fmla="*/ 1 h 21600"/>
                    <a:gd name="T4" fmla="*/ 5 w 34247"/>
                    <a:gd name="T5" fmla="*/ 2 h 21600"/>
                    <a:gd name="T6" fmla="*/ 0 60000 65536"/>
                    <a:gd name="T7" fmla="*/ 0 60000 65536"/>
                    <a:gd name="T8" fmla="*/ 0 60000 65536"/>
                  </a:gdLst>
                  <a:ahLst/>
                  <a:cxnLst>
                    <a:cxn ang="T6">
                      <a:pos x="T0" y="T1"/>
                    </a:cxn>
                    <a:cxn ang="T7">
                      <a:pos x="T2" y="T3"/>
                    </a:cxn>
                    <a:cxn ang="T8">
                      <a:pos x="T4" y="T5"/>
                    </a:cxn>
                  </a:cxnLst>
                  <a:rect l="0" t="0" r="r" b="b"/>
                  <a:pathLst>
                    <a:path w="34247" h="21600" fill="none" extrusionOk="0">
                      <a:moveTo>
                        <a:pt x="-1" y="8178"/>
                      </a:moveTo>
                      <a:cubicBezTo>
                        <a:pt x="4096" y="3012"/>
                        <a:pt x="10329" y="-1"/>
                        <a:pt x="16924" y="0"/>
                      </a:cubicBezTo>
                      <a:cubicBezTo>
                        <a:pt x="23748" y="0"/>
                        <a:pt x="30170" y="3224"/>
                        <a:pt x="34247" y="8697"/>
                      </a:cubicBezTo>
                    </a:path>
                    <a:path w="34247" h="21600" stroke="0" extrusionOk="0">
                      <a:moveTo>
                        <a:pt x="-1" y="8178"/>
                      </a:moveTo>
                      <a:cubicBezTo>
                        <a:pt x="4096" y="3012"/>
                        <a:pt x="10329" y="-1"/>
                        <a:pt x="16924" y="0"/>
                      </a:cubicBezTo>
                      <a:cubicBezTo>
                        <a:pt x="23748" y="0"/>
                        <a:pt x="30170" y="3224"/>
                        <a:pt x="34247" y="8697"/>
                      </a:cubicBezTo>
                      <a:lnTo>
                        <a:pt x="16924" y="21600"/>
                      </a:lnTo>
                      <a:lnTo>
                        <a:pt x="-1" y="8178"/>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Arc 11">
                  <a:extLst>
                    <a:ext uri="{FF2B5EF4-FFF2-40B4-BE49-F238E27FC236}">
                      <a16:creationId xmlns:a16="http://schemas.microsoft.com/office/drawing/2014/main" id="{4DB175F2-42D7-301D-0013-88E4B5DE2D25}"/>
                    </a:ext>
                  </a:extLst>
                </p:cNvPr>
                <p:cNvSpPr>
                  <a:spLocks/>
                </p:cNvSpPr>
                <p:nvPr/>
              </p:nvSpPr>
              <p:spPr bwMode="ltGray">
                <a:xfrm>
                  <a:off x="185" y="1887"/>
                  <a:ext cx="593" cy="231"/>
                </a:xfrm>
                <a:custGeom>
                  <a:avLst/>
                  <a:gdLst>
                    <a:gd name="T0" fmla="*/ 0 w 34220"/>
                    <a:gd name="T1" fmla="*/ 1 h 21600"/>
                    <a:gd name="T2" fmla="*/ 10 w 34220"/>
                    <a:gd name="T3" fmla="*/ 1 h 21600"/>
                    <a:gd name="T4" fmla="*/ 5 w 34220"/>
                    <a:gd name="T5" fmla="*/ 2 h 21600"/>
                    <a:gd name="T6" fmla="*/ 0 60000 65536"/>
                    <a:gd name="T7" fmla="*/ 0 60000 65536"/>
                    <a:gd name="T8" fmla="*/ 0 60000 65536"/>
                  </a:gdLst>
                  <a:ahLst/>
                  <a:cxnLst>
                    <a:cxn ang="T6">
                      <a:pos x="T0" y="T1"/>
                    </a:cxn>
                    <a:cxn ang="T7">
                      <a:pos x="T2" y="T3"/>
                    </a:cxn>
                    <a:cxn ang="T8">
                      <a:pos x="T4" y="T5"/>
                    </a:cxn>
                  </a:cxnLst>
                  <a:rect l="0" t="0" r="r" b="b"/>
                  <a:pathLst>
                    <a:path w="34220" h="21600" fill="none" extrusionOk="0">
                      <a:moveTo>
                        <a:pt x="-1" y="8160"/>
                      </a:moveTo>
                      <a:cubicBezTo>
                        <a:pt x="4097" y="3004"/>
                        <a:pt x="10323" y="-1"/>
                        <a:pt x="16910" y="0"/>
                      </a:cubicBezTo>
                      <a:cubicBezTo>
                        <a:pt x="23726" y="0"/>
                        <a:pt x="30142" y="3217"/>
                        <a:pt x="34219" y="8680"/>
                      </a:cubicBezTo>
                    </a:path>
                    <a:path w="34220" h="21600" stroke="0" extrusionOk="0">
                      <a:moveTo>
                        <a:pt x="-1" y="8160"/>
                      </a:moveTo>
                      <a:cubicBezTo>
                        <a:pt x="4097" y="3004"/>
                        <a:pt x="10323" y="-1"/>
                        <a:pt x="16910" y="0"/>
                      </a:cubicBezTo>
                      <a:cubicBezTo>
                        <a:pt x="23726" y="0"/>
                        <a:pt x="30142" y="3217"/>
                        <a:pt x="34219" y="8680"/>
                      </a:cubicBezTo>
                      <a:lnTo>
                        <a:pt x="16910" y="21600"/>
                      </a:lnTo>
                      <a:lnTo>
                        <a:pt x="-1" y="8160"/>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Arc 12">
                  <a:extLst>
                    <a:ext uri="{FF2B5EF4-FFF2-40B4-BE49-F238E27FC236}">
                      <a16:creationId xmlns:a16="http://schemas.microsoft.com/office/drawing/2014/main" id="{31FFB4AA-F7A2-0E5D-6991-BFFA5AA1BEBA}"/>
                    </a:ext>
                  </a:extLst>
                </p:cNvPr>
                <p:cNvSpPr>
                  <a:spLocks/>
                </p:cNvSpPr>
                <p:nvPr/>
              </p:nvSpPr>
              <p:spPr bwMode="ltGray">
                <a:xfrm>
                  <a:off x="124" y="2060"/>
                  <a:ext cx="714" cy="231"/>
                </a:xfrm>
                <a:custGeom>
                  <a:avLst/>
                  <a:gdLst>
                    <a:gd name="T0" fmla="*/ 0 w 41226"/>
                    <a:gd name="T1" fmla="*/ 2 h 21600"/>
                    <a:gd name="T2" fmla="*/ 12 w 41226"/>
                    <a:gd name="T3" fmla="*/ 2 h 21600"/>
                    <a:gd name="T4" fmla="*/ 6 w 41226"/>
                    <a:gd name="T5" fmla="*/ 2 h 21600"/>
                    <a:gd name="T6" fmla="*/ 0 60000 65536"/>
                    <a:gd name="T7" fmla="*/ 0 60000 65536"/>
                    <a:gd name="T8" fmla="*/ 0 60000 65536"/>
                  </a:gdLst>
                  <a:ahLst/>
                  <a:cxnLst>
                    <a:cxn ang="T6">
                      <a:pos x="T0" y="T1"/>
                    </a:cxn>
                    <a:cxn ang="T7">
                      <a:pos x="T2" y="T3"/>
                    </a:cxn>
                    <a:cxn ang="T8">
                      <a:pos x="T4" y="T5"/>
                    </a:cxn>
                  </a:cxnLst>
                  <a:rect l="0" t="0" r="r" b="b"/>
                  <a:pathLst>
                    <a:path w="41226" h="21600" fill="none" extrusionOk="0">
                      <a:moveTo>
                        <a:pt x="0" y="14878"/>
                      </a:moveTo>
                      <a:cubicBezTo>
                        <a:pt x="2906" y="6002"/>
                        <a:pt x="11188" y="-1"/>
                        <a:pt x="20528" y="0"/>
                      </a:cubicBezTo>
                      <a:cubicBezTo>
                        <a:pt x="30077" y="0"/>
                        <a:pt x="38494" y="6271"/>
                        <a:pt x="41225" y="15422"/>
                      </a:cubicBezTo>
                    </a:path>
                    <a:path w="41226" h="21600" stroke="0" extrusionOk="0">
                      <a:moveTo>
                        <a:pt x="0" y="14878"/>
                      </a:moveTo>
                      <a:cubicBezTo>
                        <a:pt x="2906" y="6002"/>
                        <a:pt x="11188" y="-1"/>
                        <a:pt x="20528" y="0"/>
                      </a:cubicBezTo>
                      <a:cubicBezTo>
                        <a:pt x="30077" y="0"/>
                        <a:pt x="38494" y="6271"/>
                        <a:pt x="41225" y="15422"/>
                      </a:cubicBezTo>
                      <a:lnTo>
                        <a:pt x="20528" y="21600"/>
                      </a:lnTo>
                      <a:lnTo>
                        <a:pt x="0" y="14878"/>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 name="Arc 13">
                  <a:extLst>
                    <a:ext uri="{FF2B5EF4-FFF2-40B4-BE49-F238E27FC236}">
                      <a16:creationId xmlns:a16="http://schemas.microsoft.com/office/drawing/2014/main" id="{CE88CC5B-F897-110B-5670-43E852F160D7}"/>
                    </a:ext>
                  </a:extLst>
                </p:cNvPr>
                <p:cNvSpPr>
                  <a:spLocks/>
                </p:cNvSpPr>
                <p:nvPr/>
              </p:nvSpPr>
              <p:spPr bwMode="ltGray">
                <a:xfrm>
                  <a:off x="180" y="2002"/>
                  <a:ext cx="637" cy="231"/>
                </a:xfrm>
                <a:custGeom>
                  <a:avLst/>
                  <a:gdLst>
                    <a:gd name="T0" fmla="*/ 0 w 36776"/>
                    <a:gd name="T1" fmla="*/ 1 h 21600"/>
                    <a:gd name="T2" fmla="*/ 11 w 36776"/>
                    <a:gd name="T3" fmla="*/ 1 h 21600"/>
                    <a:gd name="T4" fmla="*/ 5 w 36776"/>
                    <a:gd name="T5" fmla="*/ 2 h 21600"/>
                    <a:gd name="T6" fmla="*/ 0 60000 65536"/>
                    <a:gd name="T7" fmla="*/ 0 60000 65536"/>
                    <a:gd name="T8" fmla="*/ 0 60000 65536"/>
                  </a:gdLst>
                  <a:ahLst/>
                  <a:cxnLst>
                    <a:cxn ang="T6">
                      <a:pos x="T0" y="T1"/>
                    </a:cxn>
                    <a:cxn ang="T7">
                      <a:pos x="T2" y="T3"/>
                    </a:cxn>
                    <a:cxn ang="T8">
                      <a:pos x="T4" y="T5"/>
                    </a:cxn>
                  </a:cxnLst>
                  <a:rect l="0" t="0" r="r" b="b"/>
                  <a:pathLst>
                    <a:path w="36776" h="21600" fill="none" extrusionOk="0">
                      <a:moveTo>
                        <a:pt x="0" y="8551"/>
                      </a:moveTo>
                      <a:cubicBezTo>
                        <a:pt x="4083" y="3164"/>
                        <a:pt x="10453" y="-1"/>
                        <a:pt x="17213" y="0"/>
                      </a:cubicBezTo>
                      <a:cubicBezTo>
                        <a:pt x="25596" y="0"/>
                        <a:pt x="33222" y="4850"/>
                        <a:pt x="36776" y="12443"/>
                      </a:cubicBezTo>
                    </a:path>
                    <a:path w="36776" h="21600" stroke="0" extrusionOk="0">
                      <a:moveTo>
                        <a:pt x="0" y="8551"/>
                      </a:moveTo>
                      <a:cubicBezTo>
                        <a:pt x="4083" y="3164"/>
                        <a:pt x="10453" y="-1"/>
                        <a:pt x="17213" y="0"/>
                      </a:cubicBezTo>
                      <a:cubicBezTo>
                        <a:pt x="25596" y="0"/>
                        <a:pt x="33222" y="4850"/>
                        <a:pt x="36776" y="12443"/>
                      </a:cubicBezTo>
                      <a:lnTo>
                        <a:pt x="17213" y="21600"/>
                      </a:lnTo>
                      <a:lnTo>
                        <a:pt x="0" y="8551"/>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Arc 14">
                  <a:extLst>
                    <a:ext uri="{FF2B5EF4-FFF2-40B4-BE49-F238E27FC236}">
                      <a16:creationId xmlns:a16="http://schemas.microsoft.com/office/drawing/2014/main" id="{C52D330C-DC63-A3DD-B525-A85CB9BBB53B}"/>
                    </a:ext>
                  </a:extLst>
                </p:cNvPr>
                <p:cNvSpPr>
                  <a:spLocks/>
                </p:cNvSpPr>
                <p:nvPr/>
              </p:nvSpPr>
              <p:spPr bwMode="ltGray">
                <a:xfrm>
                  <a:off x="329" y="2406"/>
                  <a:ext cx="348" cy="231"/>
                </a:xfrm>
                <a:custGeom>
                  <a:avLst/>
                  <a:gdLst>
                    <a:gd name="T0" fmla="*/ 0 w 20084"/>
                    <a:gd name="T1" fmla="*/ 0 h 21600"/>
                    <a:gd name="T2" fmla="*/ 6 w 20084"/>
                    <a:gd name="T3" fmla="*/ 0 h 21600"/>
                    <a:gd name="T4" fmla="*/ 3 w 20084"/>
                    <a:gd name="T5" fmla="*/ 2 h 21600"/>
                    <a:gd name="T6" fmla="*/ 0 60000 65536"/>
                    <a:gd name="T7" fmla="*/ 0 60000 65536"/>
                    <a:gd name="T8" fmla="*/ 0 60000 65536"/>
                  </a:gdLst>
                  <a:ahLst/>
                  <a:cxnLst>
                    <a:cxn ang="T6">
                      <a:pos x="T0" y="T1"/>
                    </a:cxn>
                    <a:cxn ang="T7">
                      <a:pos x="T2" y="T3"/>
                    </a:cxn>
                    <a:cxn ang="T8">
                      <a:pos x="T4" y="T5"/>
                    </a:cxn>
                  </a:cxnLst>
                  <a:rect l="0" t="0" r="r" b="b"/>
                  <a:pathLst>
                    <a:path w="20084" h="21600" fill="none" extrusionOk="0">
                      <a:moveTo>
                        <a:pt x="0" y="1807"/>
                      </a:moveTo>
                      <a:cubicBezTo>
                        <a:pt x="2728" y="615"/>
                        <a:pt x="5672" y="-1"/>
                        <a:pt x="8650" y="0"/>
                      </a:cubicBezTo>
                      <a:cubicBezTo>
                        <a:pt x="12692" y="0"/>
                        <a:pt x="16654" y="1134"/>
                        <a:pt x="20084" y="3274"/>
                      </a:cubicBezTo>
                    </a:path>
                    <a:path w="20084" h="21600" stroke="0" extrusionOk="0">
                      <a:moveTo>
                        <a:pt x="0" y="1807"/>
                      </a:moveTo>
                      <a:cubicBezTo>
                        <a:pt x="2728" y="615"/>
                        <a:pt x="5672" y="-1"/>
                        <a:pt x="8650" y="0"/>
                      </a:cubicBezTo>
                      <a:cubicBezTo>
                        <a:pt x="12692" y="0"/>
                        <a:pt x="16654" y="1134"/>
                        <a:pt x="20084" y="3274"/>
                      </a:cubicBezTo>
                      <a:lnTo>
                        <a:pt x="8650" y="21600"/>
                      </a:lnTo>
                      <a:lnTo>
                        <a:pt x="0" y="1807"/>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134159" name="Rectangle 15"/>
          <p:cNvSpPr>
            <a:spLocks noGrp="1" noChangeArrowheads="1"/>
          </p:cNvSpPr>
          <p:nvPr>
            <p:ph type="ctrTitle" sz="quarter"/>
          </p:nvPr>
        </p:nvSpPr>
        <p:spPr>
          <a:xfrm>
            <a:off x="1295400" y="1981200"/>
            <a:ext cx="7772400" cy="1143000"/>
          </a:xfrm>
        </p:spPr>
        <p:txBody>
          <a:bodyPr/>
          <a:lstStyle>
            <a:lvl1pPr>
              <a:defRPr/>
            </a:lvl1pPr>
          </a:lstStyle>
          <a:p>
            <a:r>
              <a:rPr lang="en-US"/>
              <a:t>Click to edit Master title style</a:t>
            </a:r>
          </a:p>
        </p:txBody>
      </p:sp>
      <p:sp>
        <p:nvSpPr>
          <p:cNvPr id="134160" name="Rectangle 16"/>
          <p:cNvSpPr>
            <a:spLocks noGrp="1" noChangeArrowheads="1"/>
          </p:cNvSpPr>
          <p:nvPr>
            <p:ph type="subTitle" sz="quarter" idx="1"/>
          </p:nvPr>
        </p:nvSpPr>
        <p:spPr>
          <a:xfrm>
            <a:off x="1905000" y="3810000"/>
            <a:ext cx="6400800" cy="1752600"/>
          </a:xfrm>
        </p:spPr>
        <p:txBody>
          <a:bodyPr anchor="ctr"/>
          <a:lstStyle>
            <a:lvl1pPr marL="0" indent="0" algn="ctr">
              <a:buFontTx/>
              <a:buNone/>
              <a:defRPr/>
            </a:lvl1pPr>
          </a:lstStyle>
          <a:p>
            <a:r>
              <a:rPr lang="en-US"/>
              <a:t>Click to edit Master subtitle style</a:t>
            </a:r>
          </a:p>
        </p:txBody>
      </p:sp>
      <p:sp>
        <p:nvSpPr>
          <p:cNvPr id="15" name="Rectangle 17">
            <a:extLst>
              <a:ext uri="{FF2B5EF4-FFF2-40B4-BE49-F238E27FC236}">
                <a16:creationId xmlns:a16="http://schemas.microsoft.com/office/drawing/2014/main" id="{0D1B6D17-6B73-ADF3-425A-47B0659C3D6D}"/>
              </a:ext>
            </a:extLst>
          </p:cNvPr>
          <p:cNvSpPr>
            <a:spLocks noGrp="1" noChangeArrowheads="1"/>
          </p:cNvSpPr>
          <p:nvPr>
            <p:ph type="dt" sz="quarter" idx="10"/>
          </p:nvPr>
        </p:nvSpPr>
        <p:spPr>
          <a:xfrm>
            <a:off x="1295400" y="6248400"/>
            <a:ext cx="1905000" cy="457200"/>
          </a:xfrm>
        </p:spPr>
        <p:txBody>
          <a:bodyPr/>
          <a:lstStyle>
            <a:lvl1pPr>
              <a:defRPr/>
            </a:lvl1pPr>
          </a:lstStyle>
          <a:p>
            <a:pPr>
              <a:defRPr/>
            </a:pPr>
            <a:endParaRPr lang="en-US"/>
          </a:p>
        </p:txBody>
      </p:sp>
      <p:sp>
        <p:nvSpPr>
          <p:cNvPr id="16" name="Rectangle 18">
            <a:extLst>
              <a:ext uri="{FF2B5EF4-FFF2-40B4-BE49-F238E27FC236}">
                <a16:creationId xmlns:a16="http://schemas.microsoft.com/office/drawing/2014/main" id="{EBF54D98-6E47-DC3B-0962-7FEABBA677D5}"/>
              </a:ext>
            </a:extLst>
          </p:cNvPr>
          <p:cNvSpPr>
            <a:spLocks noGrp="1" noChangeArrowheads="1"/>
          </p:cNvSpPr>
          <p:nvPr>
            <p:ph type="ftr" sz="quarter" idx="11"/>
          </p:nvPr>
        </p:nvSpPr>
        <p:spPr>
          <a:xfrm>
            <a:off x="3733800" y="6248400"/>
            <a:ext cx="2895600" cy="457200"/>
          </a:xfrm>
        </p:spPr>
        <p:txBody>
          <a:bodyPr/>
          <a:lstStyle>
            <a:lvl1pPr>
              <a:defRPr/>
            </a:lvl1pPr>
          </a:lstStyle>
          <a:p>
            <a:pPr>
              <a:defRPr/>
            </a:pPr>
            <a:endParaRPr lang="en-US"/>
          </a:p>
        </p:txBody>
      </p:sp>
      <p:sp>
        <p:nvSpPr>
          <p:cNvPr id="17" name="Rectangle 19">
            <a:extLst>
              <a:ext uri="{FF2B5EF4-FFF2-40B4-BE49-F238E27FC236}">
                <a16:creationId xmlns:a16="http://schemas.microsoft.com/office/drawing/2014/main" id="{980BAB97-6DD3-15B2-1ABD-287E3619C08B}"/>
              </a:ext>
            </a:extLst>
          </p:cNvPr>
          <p:cNvSpPr>
            <a:spLocks noGrp="1" noChangeArrowheads="1"/>
          </p:cNvSpPr>
          <p:nvPr>
            <p:ph type="sldNum" sz="quarter" idx="12"/>
          </p:nvPr>
        </p:nvSpPr>
        <p:spPr>
          <a:xfrm>
            <a:off x="7162800" y="6248400"/>
            <a:ext cx="1905000" cy="457200"/>
          </a:xfrm>
        </p:spPr>
        <p:txBody>
          <a:bodyPr/>
          <a:lstStyle>
            <a:lvl1pPr>
              <a:defRPr/>
            </a:lvl1pPr>
          </a:lstStyle>
          <a:p>
            <a:pPr>
              <a:defRPr/>
            </a:pPr>
            <a:fld id="{48DC7FC1-B0DA-4E81-8327-36B576EE3C84}" type="slidenum">
              <a:rPr lang="en-US" altLang="en-US"/>
              <a:pPr>
                <a:defRPr/>
              </a:pPr>
              <a:t>‹#›</a:t>
            </a:fld>
            <a:endParaRPr lang="en-US" altLang="en-US"/>
          </a:p>
        </p:txBody>
      </p:sp>
    </p:spTree>
    <p:extLst>
      <p:ext uri="{BB962C8B-B14F-4D97-AF65-F5344CB8AC3E}">
        <p14:creationId xmlns:p14="http://schemas.microsoft.com/office/powerpoint/2010/main" val="734314562"/>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93F5CDA3-5759-D310-4040-EBAD814232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F2AD7804-E88F-B8DB-44D1-BE62B77ECB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6A89D1C8-F8F9-835B-76EB-84ADBE100DC7}"/>
              </a:ext>
            </a:extLst>
          </p:cNvPr>
          <p:cNvSpPr>
            <a:spLocks noGrp="1" noChangeArrowheads="1"/>
          </p:cNvSpPr>
          <p:nvPr>
            <p:ph type="sldNum" sz="quarter" idx="12"/>
          </p:nvPr>
        </p:nvSpPr>
        <p:spPr>
          <a:ln/>
        </p:spPr>
        <p:txBody>
          <a:bodyPr/>
          <a:lstStyle>
            <a:lvl1pPr>
              <a:defRPr/>
            </a:lvl1pPr>
          </a:lstStyle>
          <a:p>
            <a:pPr>
              <a:defRPr/>
            </a:pPr>
            <a:fld id="{A92B4BA1-8449-4385-B3CC-37F0D14B156E}" type="slidenum">
              <a:rPr lang="en-US" altLang="en-US"/>
              <a:pPr>
                <a:defRPr/>
              </a:pPr>
              <a:t>‹#›</a:t>
            </a:fld>
            <a:endParaRPr lang="en-US" altLang="en-US"/>
          </a:p>
        </p:txBody>
      </p:sp>
    </p:spTree>
    <p:extLst>
      <p:ext uri="{BB962C8B-B14F-4D97-AF65-F5344CB8AC3E}">
        <p14:creationId xmlns:p14="http://schemas.microsoft.com/office/powerpoint/2010/main" val="303634023"/>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B495B01B-FB25-1FC1-9022-6F1EA66695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ACF0A8E0-AD01-07AA-CA3C-1E99452ACE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45EF7B6-C52B-D293-501F-101FEA04BFD0}"/>
              </a:ext>
            </a:extLst>
          </p:cNvPr>
          <p:cNvSpPr>
            <a:spLocks noGrp="1" noChangeArrowheads="1"/>
          </p:cNvSpPr>
          <p:nvPr>
            <p:ph type="sldNum" sz="quarter" idx="12"/>
          </p:nvPr>
        </p:nvSpPr>
        <p:spPr>
          <a:ln/>
        </p:spPr>
        <p:txBody>
          <a:bodyPr/>
          <a:lstStyle>
            <a:lvl1pPr>
              <a:defRPr/>
            </a:lvl1pPr>
          </a:lstStyle>
          <a:p>
            <a:pPr>
              <a:defRPr/>
            </a:pPr>
            <a:fld id="{74E8A364-F266-45DF-AFC3-A2F981D49F67}" type="slidenum">
              <a:rPr lang="en-US" altLang="en-US"/>
              <a:pPr>
                <a:defRPr/>
              </a:pPr>
              <a:t>‹#›</a:t>
            </a:fld>
            <a:endParaRPr lang="en-US" altLang="en-US"/>
          </a:p>
        </p:txBody>
      </p:sp>
    </p:spTree>
    <p:extLst>
      <p:ext uri="{BB962C8B-B14F-4D97-AF65-F5344CB8AC3E}">
        <p14:creationId xmlns:p14="http://schemas.microsoft.com/office/powerpoint/2010/main" val="516383923"/>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17">
            <a:extLst>
              <a:ext uri="{FF2B5EF4-FFF2-40B4-BE49-F238E27FC236}">
                <a16:creationId xmlns:a16="http://schemas.microsoft.com/office/drawing/2014/main" id="{1022CEAC-D9D1-7258-9284-FDF2D2381D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FE666061-228A-9C0C-CE74-D1BB86C7B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AED34BE0-0E5D-A54B-E32A-0E1C6EEF865B}"/>
              </a:ext>
            </a:extLst>
          </p:cNvPr>
          <p:cNvSpPr>
            <a:spLocks noGrp="1" noChangeArrowheads="1"/>
          </p:cNvSpPr>
          <p:nvPr>
            <p:ph type="sldNum" sz="quarter" idx="12"/>
          </p:nvPr>
        </p:nvSpPr>
        <p:spPr>
          <a:ln/>
        </p:spPr>
        <p:txBody>
          <a:bodyPr/>
          <a:lstStyle>
            <a:lvl1pPr>
              <a:defRPr/>
            </a:lvl1pPr>
          </a:lstStyle>
          <a:p>
            <a:pPr>
              <a:defRPr/>
            </a:pPr>
            <a:fld id="{4E31C912-2279-4A04-9E47-24616321EF6F}" type="slidenum">
              <a:rPr lang="en-US" altLang="en-US"/>
              <a:pPr>
                <a:defRPr/>
              </a:pPr>
              <a:t>‹#›</a:t>
            </a:fld>
            <a:endParaRPr lang="en-US" altLang="en-US"/>
          </a:p>
        </p:txBody>
      </p:sp>
    </p:spTree>
    <p:extLst>
      <p:ext uri="{BB962C8B-B14F-4D97-AF65-F5344CB8AC3E}">
        <p14:creationId xmlns:p14="http://schemas.microsoft.com/office/powerpoint/2010/main" val="1392230919"/>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B18A4EC3-3038-8651-1037-CDC4F5AC05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A0965D72-2294-AAA6-3AD5-418456C6A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43FEAF67-7C42-4A8B-2497-291131C6EFDD}"/>
              </a:ext>
            </a:extLst>
          </p:cNvPr>
          <p:cNvSpPr>
            <a:spLocks noGrp="1" noChangeArrowheads="1"/>
          </p:cNvSpPr>
          <p:nvPr>
            <p:ph type="sldNum" sz="quarter" idx="12"/>
          </p:nvPr>
        </p:nvSpPr>
        <p:spPr>
          <a:ln/>
        </p:spPr>
        <p:txBody>
          <a:bodyPr/>
          <a:lstStyle>
            <a:lvl1pPr>
              <a:defRPr/>
            </a:lvl1pPr>
          </a:lstStyle>
          <a:p>
            <a:pPr>
              <a:defRPr/>
            </a:pPr>
            <a:fld id="{7EB2EFF3-7D75-42B5-94DF-50ACF9C43DD2}" type="slidenum">
              <a:rPr lang="en-US" altLang="en-US"/>
              <a:pPr>
                <a:defRPr/>
              </a:pPr>
              <a:t>‹#›</a:t>
            </a:fld>
            <a:endParaRPr lang="en-US" altLang="en-US"/>
          </a:p>
        </p:txBody>
      </p:sp>
    </p:spTree>
    <p:extLst>
      <p:ext uri="{BB962C8B-B14F-4D97-AF65-F5344CB8AC3E}">
        <p14:creationId xmlns:p14="http://schemas.microsoft.com/office/powerpoint/2010/main" val="4112159095"/>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E327E154-021F-FE76-1756-7A4AB0643FD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91C45B0F-63AC-2A80-696D-76F1633A84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1D5CAA1F-8D25-008D-BB11-D5834AB59D76}"/>
              </a:ext>
            </a:extLst>
          </p:cNvPr>
          <p:cNvSpPr>
            <a:spLocks noGrp="1" noChangeArrowheads="1"/>
          </p:cNvSpPr>
          <p:nvPr>
            <p:ph type="sldNum" sz="quarter" idx="12"/>
          </p:nvPr>
        </p:nvSpPr>
        <p:spPr>
          <a:ln/>
        </p:spPr>
        <p:txBody>
          <a:bodyPr/>
          <a:lstStyle>
            <a:lvl1pPr>
              <a:defRPr/>
            </a:lvl1pPr>
          </a:lstStyle>
          <a:p>
            <a:pPr>
              <a:defRPr/>
            </a:pPr>
            <a:fld id="{083653E4-C2D0-4EAF-A200-E7185C99F2AF}" type="slidenum">
              <a:rPr lang="en-US" altLang="en-US"/>
              <a:pPr>
                <a:defRPr/>
              </a:pPr>
              <a:t>‹#›</a:t>
            </a:fld>
            <a:endParaRPr lang="en-US" altLang="en-US"/>
          </a:p>
        </p:txBody>
      </p:sp>
    </p:spTree>
    <p:extLst>
      <p:ext uri="{BB962C8B-B14F-4D97-AF65-F5344CB8AC3E}">
        <p14:creationId xmlns:p14="http://schemas.microsoft.com/office/powerpoint/2010/main" val="2299533216"/>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1E9F5EE6-C325-743A-F6D9-C15BA43CE7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4E6D9738-D62D-75E2-480A-0B4F630271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720B5236-F3F0-4C4F-BFDC-1A394767BF44}"/>
              </a:ext>
            </a:extLst>
          </p:cNvPr>
          <p:cNvSpPr>
            <a:spLocks noGrp="1" noChangeArrowheads="1"/>
          </p:cNvSpPr>
          <p:nvPr>
            <p:ph type="sldNum" sz="quarter" idx="12"/>
          </p:nvPr>
        </p:nvSpPr>
        <p:spPr>
          <a:ln/>
        </p:spPr>
        <p:txBody>
          <a:bodyPr/>
          <a:lstStyle>
            <a:lvl1pPr>
              <a:defRPr/>
            </a:lvl1pPr>
          </a:lstStyle>
          <a:p>
            <a:pPr>
              <a:defRPr/>
            </a:pPr>
            <a:fld id="{34074C9F-CF4D-403E-BAA7-5FC8E4BD0D20}" type="slidenum">
              <a:rPr lang="en-US" altLang="en-US"/>
              <a:pPr>
                <a:defRPr/>
              </a:pPr>
              <a:t>‹#›</a:t>
            </a:fld>
            <a:endParaRPr lang="en-US" altLang="en-US"/>
          </a:p>
        </p:txBody>
      </p:sp>
    </p:spTree>
    <p:extLst>
      <p:ext uri="{BB962C8B-B14F-4D97-AF65-F5344CB8AC3E}">
        <p14:creationId xmlns:p14="http://schemas.microsoft.com/office/powerpoint/2010/main" val="2704831597"/>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FB86F452-08F1-1502-C2DF-69F3FDD05E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CE5AFDD1-8C95-F5A2-C6D6-5732AB90D6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42BEBAFA-845C-CDDA-5823-D9D9B6F0264E}"/>
              </a:ext>
            </a:extLst>
          </p:cNvPr>
          <p:cNvSpPr>
            <a:spLocks noGrp="1" noChangeArrowheads="1"/>
          </p:cNvSpPr>
          <p:nvPr>
            <p:ph type="sldNum" sz="quarter" idx="12"/>
          </p:nvPr>
        </p:nvSpPr>
        <p:spPr>
          <a:ln/>
        </p:spPr>
        <p:txBody>
          <a:bodyPr/>
          <a:lstStyle>
            <a:lvl1pPr>
              <a:defRPr/>
            </a:lvl1pPr>
          </a:lstStyle>
          <a:p>
            <a:pPr>
              <a:defRPr/>
            </a:pPr>
            <a:fld id="{A4E65F74-208D-4D95-8DB3-ECB3CA2C5362}" type="slidenum">
              <a:rPr lang="en-US" altLang="en-US"/>
              <a:pPr>
                <a:defRPr/>
              </a:pPr>
              <a:t>‹#›</a:t>
            </a:fld>
            <a:endParaRPr lang="en-US" altLang="en-US"/>
          </a:p>
        </p:txBody>
      </p:sp>
    </p:spTree>
    <p:extLst>
      <p:ext uri="{BB962C8B-B14F-4D97-AF65-F5344CB8AC3E}">
        <p14:creationId xmlns:p14="http://schemas.microsoft.com/office/powerpoint/2010/main" val="2372428989"/>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DD9B6989-6461-1CB3-790F-2BF1CE4030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1240B84E-33FF-8BF2-95CA-4EB7711BE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1BC45E62-3636-5494-6EEC-0DC520404418}"/>
              </a:ext>
            </a:extLst>
          </p:cNvPr>
          <p:cNvSpPr>
            <a:spLocks noGrp="1" noChangeArrowheads="1"/>
          </p:cNvSpPr>
          <p:nvPr>
            <p:ph type="sldNum" sz="quarter" idx="12"/>
          </p:nvPr>
        </p:nvSpPr>
        <p:spPr>
          <a:ln/>
        </p:spPr>
        <p:txBody>
          <a:bodyPr/>
          <a:lstStyle>
            <a:lvl1pPr>
              <a:defRPr/>
            </a:lvl1pPr>
          </a:lstStyle>
          <a:p>
            <a:pPr>
              <a:defRPr/>
            </a:pPr>
            <a:fld id="{4A490F22-2139-4D8B-97B7-DE6C78AF3539}" type="slidenum">
              <a:rPr lang="en-US" altLang="en-US"/>
              <a:pPr>
                <a:defRPr/>
              </a:pPr>
              <a:t>‹#›</a:t>
            </a:fld>
            <a:endParaRPr lang="en-US" altLang="en-US"/>
          </a:p>
        </p:txBody>
      </p:sp>
    </p:spTree>
    <p:extLst>
      <p:ext uri="{BB962C8B-B14F-4D97-AF65-F5344CB8AC3E}">
        <p14:creationId xmlns:p14="http://schemas.microsoft.com/office/powerpoint/2010/main" val="1106686385"/>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25C55BA6-9422-B06B-CE47-5DDE846B71B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4641CEF6-08DE-5B4A-F039-A5F1E668B4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07389C27-EBDB-A989-CE98-B6A6F518556E}"/>
              </a:ext>
            </a:extLst>
          </p:cNvPr>
          <p:cNvSpPr>
            <a:spLocks noGrp="1" noChangeArrowheads="1"/>
          </p:cNvSpPr>
          <p:nvPr>
            <p:ph type="sldNum" sz="quarter" idx="12"/>
          </p:nvPr>
        </p:nvSpPr>
        <p:spPr>
          <a:ln/>
        </p:spPr>
        <p:txBody>
          <a:bodyPr/>
          <a:lstStyle>
            <a:lvl1pPr>
              <a:defRPr/>
            </a:lvl1pPr>
          </a:lstStyle>
          <a:p>
            <a:pPr>
              <a:defRPr/>
            </a:pPr>
            <a:fld id="{0993C917-F752-4535-A16F-F7F2738872BC}" type="slidenum">
              <a:rPr lang="en-US" altLang="en-US"/>
              <a:pPr>
                <a:defRPr/>
              </a:pPr>
              <a:t>‹#›</a:t>
            </a:fld>
            <a:endParaRPr lang="en-US" altLang="en-US"/>
          </a:p>
        </p:txBody>
      </p:sp>
    </p:spTree>
    <p:extLst>
      <p:ext uri="{BB962C8B-B14F-4D97-AF65-F5344CB8AC3E}">
        <p14:creationId xmlns:p14="http://schemas.microsoft.com/office/powerpoint/2010/main" val="722316935"/>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601D7769-DF22-2237-3BC6-6349772C23D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E4E0663B-0856-3AB8-FB0A-A96209CCE7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DCA4DD67-FD18-1881-D900-C1B9C2DA884F}"/>
              </a:ext>
            </a:extLst>
          </p:cNvPr>
          <p:cNvSpPr>
            <a:spLocks noGrp="1" noChangeArrowheads="1"/>
          </p:cNvSpPr>
          <p:nvPr>
            <p:ph type="sldNum" sz="quarter" idx="12"/>
          </p:nvPr>
        </p:nvSpPr>
        <p:spPr>
          <a:ln/>
        </p:spPr>
        <p:txBody>
          <a:bodyPr/>
          <a:lstStyle>
            <a:lvl1pPr>
              <a:defRPr/>
            </a:lvl1pPr>
          </a:lstStyle>
          <a:p>
            <a:pPr>
              <a:defRPr/>
            </a:pPr>
            <a:fld id="{B0E6201A-553C-4B7F-8C59-804135FDBFB8}" type="slidenum">
              <a:rPr lang="en-US" altLang="en-US"/>
              <a:pPr>
                <a:defRPr/>
              </a:pPr>
              <a:t>‹#›</a:t>
            </a:fld>
            <a:endParaRPr lang="en-US" altLang="en-US"/>
          </a:p>
        </p:txBody>
      </p:sp>
    </p:spTree>
    <p:extLst>
      <p:ext uri="{BB962C8B-B14F-4D97-AF65-F5344CB8AC3E}">
        <p14:creationId xmlns:p14="http://schemas.microsoft.com/office/powerpoint/2010/main" val="3445027954"/>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BF1BFA98-D385-DDEB-CD3B-9D57C10824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F13D4673-B45B-08EC-F934-8A9B37D9C5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9B940630-B684-DD41-75EA-80EE01ACAA4E}"/>
              </a:ext>
            </a:extLst>
          </p:cNvPr>
          <p:cNvSpPr>
            <a:spLocks noGrp="1" noChangeArrowheads="1"/>
          </p:cNvSpPr>
          <p:nvPr>
            <p:ph type="sldNum" sz="quarter" idx="12"/>
          </p:nvPr>
        </p:nvSpPr>
        <p:spPr>
          <a:ln/>
        </p:spPr>
        <p:txBody>
          <a:bodyPr/>
          <a:lstStyle>
            <a:lvl1pPr>
              <a:defRPr/>
            </a:lvl1pPr>
          </a:lstStyle>
          <a:p>
            <a:pPr>
              <a:defRPr/>
            </a:pPr>
            <a:fld id="{97270780-203E-447E-962A-E35FFD01BE3F}" type="slidenum">
              <a:rPr lang="en-US" altLang="en-US"/>
              <a:pPr>
                <a:defRPr/>
              </a:pPr>
              <a:t>‹#›</a:t>
            </a:fld>
            <a:endParaRPr lang="en-US" altLang="en-US"/>
          </a:p>
        </p:txBody>
      </p:sp>
    </p:spTree>
    <p:extLst>
      <p:ext uri="{BB962C8B-B14F-4D97-AF65-F5344CB8AC3E}">
        <p14:creationId xmlns:p14="http://schemas.microsoft.com/office/powerpoint/2010/main" val="1143795126"/>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4092212D-20C5-A857-E6CE-FDE5F269A53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D8BF9DC0-4EC0-A2A6-BBC7-E7C3829BCD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E3624DE8-FABA-5F5A-C58E-298E54223FA0}"/>
              </a:ext>
            </a:extLst>
          </p:cNvPr>
          <p:cNvSpPr>
            <a:spLocks noGrp="1" noChangeArrowheads="1"/>
          </p:cNvSpPr>
          <p:nvPr>
            <p:ph type="sldNum" sz="quarter" idx="12"/>
          </p:nvPr>
        </p:nvSpPr>
        <p:spPr>
          <a:ln/>
        </p:spPr>
        <p:txBody>
          <a:bodyPr/>
          <a:lstStyle>
            <a:lvl1pPr>
              <a:defRPr/>
            </a:lvl1pPr>
          </a:lstStyle>
          <a:p>
            <a:pPr>
              <a:defRPr/>
            </a:pPr>
            <a:fld id="{49799F20-93FC-402F-9320-FF3B33D0A870}" type="slidenum">
              <a:rPr lang="en-US" altLang="en-US"/>
              <a:pPr>
                <a:defRPr/>
              </a:pPr>
              <a:t>‹#›</a:t>
            </a:fld>
            <a:endParaRPr lang="en-US" altLang="en-US"/>
          </a:p>
        </p:txBody>
      </p:sp>
    </p:spTree>
    <p:extLst>
      <p:ext uri="{BB962C8B-B14F-4D97-AF65-F5344CB8AC3E}">
        <p14:creationId xmlns:p14="http://schemas.microsoft.com/office/powerpoint/2010/main" val="837627446"/>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folHlink"/>
            </a:gs>
            <a:gs pos="50000">
              <a:schemeClr val="bg1"/>
            </a:gs>
            <a:gs pos="100000">
              <a:schemeClr val="folHlink"/>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2DE3B2C-C8B5-A05D-8665-5B80A264FE08}"/>
              </a:ext>
            </a:extLst>
          </p:cNvPr>
          <p:cNvGrpSpPr>
            <a:grpSpLocks/>
          </p:cNvGrpSpPr>
          <p:nvPr/>
        </p:nvGrpSpPr>
        <p:grpSpPr bwMode="auto">
          <a:xfrm>
            <a:off x="0" y="0"/>
            <a:ext cx="1143000" cy="6856413"/>
            <a:chOff x="0" y="0"/>
            <a:chExt cx="720" cy="4319"/>
          </a:xfrm>
        </p:grpSpPr>
        <p:sp>
          <p:nvSpPr>
            <p:cNvPr id="133123" name="Rectangle 3">
              <a:extLst>
                <a:ext uri="{FF2B5EF4-FFF2-40B4-BE49-F238E27FC236}">
                  <a16:creationId xmlns:a16="http://schemas.microsoft.com/office/drawing/2014/main" id="{E868D9E0-0BC7-CE34-E1E3-4C9682704768}"/>
                </a:ext>
              </a:extLst>
            </p:cNvPr>
            <p:cNvSpPr>
              <a:spLocks noChangeArrowheads="1"/>
            </p:cNvSpPr>
            <p:nvPr/>
          </p:nvSpPr>
          <p:spPr bwMode="blackWhite">
            <a:xfrm>
              <a:off x="0" y="0"/>
              <a:ext cx="720" cy="4319"/>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wrap="none" anchor="ctr"/>
            <a:lstStyle/>
            <a:p>
              <a:pPr>
                <a:defRPr/>
              </a:pPr>
              <a:endParaRPr lang="en-US"/>
            </a:p>
          </p:txBody>
        </p:sp>
        <p:grpSp>
          <p:nvGrpSpPr>
            <p:cNvPr id="1033" name="Group 4">
              <a:extLst>
                <a:ext uri="{FF2B5EF4-FFF2-40B4-BE49-F238E27FC236}">
                  <a16:creationId xmlns:a16="http://schemas.microsoft.com/office/drawing/2014/main" id="{8EE63EE5-0E3D-E6F6-C8A1-DF0A8721251A}"/>
                </a:ext>
              </a:extLst>
            </p:cNvPr>
            <p:cNvGrpSpPr>
              <a:grpSpLocks/>
            </p:cNvGrpSpPr>
            <p:nvPr/>
          </p:nvGrpSpPr>
          <p:grpSpPr bwMode="auto">
            <a:xfrm>
              <a:off x="42" y="438"/>
              <a:ext cx="620" cy="2909"/>
              <a:chOff x="42" y="438"/>
              <a:chExt cx="620" cy="2909"/>
            </a:xfrm>
          </p:grpSpPr>
          <p:sp>
            <p:nvSpPr>
              <p:cNvPr id="1034" name="Freeform 5">
                <a:extLst>
                  <a:ext uri="{FF2B5EF4-FFF2-40B4-BE49-F238E27FC236}">
                    <a16:creationId xmlns:a16="http://schemas.microsoft.com/office/drawing/2014/main" id="{BE60C82F-CF28-9165-62AE-9732A124ABDC}"/>
                  </a:ext>
                </a:extLst>
              </p:cNvPr>
              <p:cNvSpPr>
                <a:spLocks/>
              </p:cNvSpPr>
              <p:nvPr/>
            </p:nvSpPr>
            <p:spPr bwMode="ltGray">
              <a:xfrm>
                <a:off x="95" y="438"/>
                <a:ext cx="506" cy="1129"/>
              </a:xfrm>
              <a:custGeom>
                <a:avLst/>
                <a:gdLst>
                  <a:gd name="T0" fmla="*/ 414 w 506"/>
                  <a:gd name="T1" fmla="*/ 1128 h 1129"/>
                  <a:gd name="T2" fmla="*/ 448 w 506"/>
                  <a:gd name="T3" fmla="*/ 1071 h 1129"/>
                  <a:gd name="T4" fmla="*/ 477 w 506"/>
                  <a:gd name="T5" fmla="*/ 1020 h 1129"/>
                  <a:gd name="T6" fmla="*/ 495 w 506"/>
                  <a:gd name="T7" fmla="*/ 968 h 1129"/>
                  <a:gd name="T8" fmla="*/ 505 w 506"/>
                  <a:gd name="T9" fmla="*/ 907 h 1129"/>
                  <a:gd name="T10" fmla="*/ 502 w 506"/>
                  <a:gd name="T11" fmla="*/ 846 h 1129"/>
                  <a:gd name="T12" fmla="*/ 489 w 506"/>
                  <a:gd name="T13" fmla="*/ 799 h 1129"/>
                  <a:gd name="T14" fmla="*/ 458 w 506"/>
                  <a:gd name="T15" fmla="*/ 733 h 1129"/>
                  <a:gd name="T16" fmla="*/ 436 w 506"/>
                  <a:gd name="T17" fmla="*/ 695 h 1129"/>
                  <a:gd name="T18" fmla="*/ 414 w 506"/>
                  <a:gd name="T19" fmla="*/ 658 h 1129"/>
                  <a:gd name="T20" fmla="*/ 383 w 506"/>
                  <a:gd name="T21" fmla="*/ 616 h 1129"/>
                  <a:gd name="T22" fmla="*/ 361 w 506"/>
                  <a:gd name="T23" fmla="*/ 560 h 1129"/>
                  <a:gd name="T24" fmla="*/ 351 w 506"/>
                  <a:gd name="T25" fmla="*/ 489 h 1129"/>
                  <a:gd name="T26" fmla="*/ 351 w 506"/>
                  <a:gd name="T27" fmla="*/ 414 h 1129"/>
                  <a:gd name="T28" fmla="*/ 363 w 506"/>
                  <a:gd name="T29" fmla="*/ 338 h 1129"/>
                  <a:gd name="T30" fmla="*/ 345 w 506"/>
                  <a:gd name="T31" fmla="*/ 282 h 1129"/>
                  <a:gd name="T32" fmla="*/ 339 w 506"/>
                  <a:gd name="T33" fmla="*/ 367 h 1129"/>
                  <a:gd name="T34" fmla="*/ 308 w 506"/>
                  <a:gd name="T35" fmla="*/ 460 h 1129"/>
                  <a:gd name="T36" fmla="*/ 308 w 506"/>
                  <a:gd name="T37" fmla="*/ 536 h 1129"/>
                  <a:gd name="T38" fmla="*/ 288 w 506"/>
                  <a:gd name="T39" fmla="*/ 489 h 1129"/>
                  <a:gd name="T40" fmla="*/ 282 w 506"/>
                  <a:gd name="T41" fmla="*/ 433 h 1129"/>
                  <a:gd name="T42" fmla="*/ 282 w 506"/>
                  <a:gd name="T43" fmla="*/ 367 h 1129"/>
                  <a:gd name="T44" fmla="*/ 254 w 506"/>
                  <a:gd name="T45" fmla="*/ 404 h 1129"/>
                  <a:gd name="T46" fmla="*/ 239 w 506"/>
                  <a:gd name="T47" fmla="*/ 460 h 1129"/>
                  <a:gd name="T48" fmla="*/ 232 w 506"/>
                  <a:gd name="T49" fmla="*/ 522 h 1129"/>
                  <a:gd name="T50" fmla="*/ 225 w 506"/>
                  <a:gd name="T51" fmla="*/ 564 h 1129"/>
                  <a:gd name="T52" fmla="*/ 213 w 506"/>
                  <a:gd name="T53" fmla="*/ 522 h 1129"/>
                  <a:gd name="T54" fmla="*/ 195 w 506"/>
                  <a:gd name="T55" fmla="*/ 470 h 1129"/>
                  <a:gd name="T56" fmla="*/ 195 w 506"/>
                  <a:gd name="T57" fmla="*/ 404 h 1129"/>
                  <a:gd name="T58" fmla="*/ 201 w 506"/>
                  <a:gd name="T59" fmla="*/ 338 h 1129"/>
                  <a:gd name="T60" fmla="*/ 219 w 506"/>
                  <a:gd name="T61" fmla="*/ 263 h 1129"/>
                  <a:gd name="T62" fmla="*/ 239 w 506"/>
                  <a:gd name="T63" fmla="*/ 216 h 1129"/>
                  <a:gd name="T64" fmla="*/ 257 w 506"/>
                  <a:gd name="T65" fmla="*/ 160 h 1129"/>
                  <a:gd name="T66" fmla="*/ 263 w 506"/>
                  <a:gd name="T67" fmla="*/ 122 h 1129"/>
                  <a:gd name="T68" fmla="*/ 248 w 506"/>
                  <a:gd name="T69" fmla="*/ 75 h 1129"/>
                  <a:gd name="T70" fmla="*/ 213 w 506"/>
                  <a:gd name="T71" fmla="*/ 0 h 1129"/>
                  <a:gd name="T72" fmla="*/ 207 w 506"/>
                  <a:gd name="T73" fmla="*/ 28 h 1129"/>
                  <a:gd name="T74" fmla="*/ 197 w 506"/>
                  <a:gd name="T75" fmla="*/ 89 h 1129"/>
                  <a:gd name="T76" fmla="*/ 172 w 506"/>
                  <a:gd name="T77" fmla="*/ 132 h 1129"/>
                  <a:gd name="T78" fmla="*/ 132 w 506"/>
                  <a:gd name="T79" fmla="*/ 179 h 1129"/>
                  <a:gd name="T80" fmla="*/ 73 w 506"/>
                  <a:gd name="T81" fmla="*/ 278 h 1129"/>
                  <a:gd name="T82" fmla="*/ 38 w 506"/>
                  <a:gd name="T83" fmla="*/ 357 h 1129"/>
                  <a:gd name="T84" fmla="*/ 12 w 506"/>
                  <a:gd name="T85" fmla="*/ 428 h 1129"/>
                  <a:gd name="T86" fmla="*/ 0 w 506"/>
                  <a:gd name="T87" fmla="*/ 498 h 1129"/>
                  <a:gd name="T88" fmla="*/ 0 w 506"/>
                  <a:gd name="T89" fmla="*/ 573 h 1129"/>
                  <a:gd name="T90" fmla="*/ 12 w 506"/>
                  <a:gd name="T91" fmla="*/ 668 h 1129"/>
                  <a:gd name="T92" fmla="*/ 34 w 506"/>
                  <a:gd name="T93" fmla="*/ 752 h 1129"/>
                  <a:gd name="T94" fmla="*/ 69 w 506"/>
                  <a:gd name="T95" fmla="*/ 817 h 1129"/>
                  <a:gd name="T96" fmla="*/ 66 w 506"/>
                  <a:gd name="T97" fmla="*/ 855 h 1129"/>
                  <a:gd name="T98" fmla="*/ 59 w 506"/>
                  <a:gd name="T99" fmla="*/ 912 h 1129"/>
                  <a:gd name="T100" fmla="*/ 57 w 506"/>
                  <a:gd name="T101" fmla="*/ 968 h 1129"/>
                  <a:gd name="T102" fmla="*/ 66 w 506"/>
                  <a:gd name="T103" fmla="*/ 1011 h 1129"/>
                  <a:gd name="T104" fmla="*/ 88 w 506"/>
                  <a:gd name="T105" fmla="*/ 1053 h 1129"/>
                  <a:gd name="T106" fmla="*/ 110 w 506"/>
                  <a:gd name="T107" fmla="*/ 1090 h 1129"/>
                  <a:gd name="T108" fmla="*/ 142 w 506"/>
                  <a:gd name="T109" fmla="*/ 1123 h 1129"/>
                  <a:gd name="T110" fmla="*/ 225 w 506"/>
                  <a:gd name="T111" fmla="*/ 1114 h 1129"/>
                  <a:gd name="T112" fmla="*/ 320 w 506"/>
                  <a:gd name="T113" fmla="*/ 1119 h 1129"/>
                  <a:gd name="T114" fmla="*/ 414 w 506"/>
                  <a:gd name="T115" fmla="*/ 1128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06" h="1129">
                    <a:moveTo>
                      <a:pt x="414" y="1128"/>
                    </a:moveTo>
                    <a:lnTo>
                      <a:pt x="448" y="1071"/>
                    </a:lnTo>
                    <a:lnTo>
                      <a:pt x="477" y="1020"/>
                    </a:lnTo>
                    <a:lnTo>
                      <a:pt x="495" y="968"/>
                    </a:lnTo>
                    <a:lnTo>
                      <a:pt x="505" y="907"/>
                    </a:lnTo>
                    <a:lnTo>
                      <a:pt x="502" y="846"/>
                    </a:lnTo>
                    <a:lnTo>
                      <a:pt x="489" y="799"/>
                    </a:lnTo>
                    <a:lnTo>
                      <a:pt x="458" y="733"/>
                    </a:lnTo>
                    <a:lnTo>
                      <a:pt x="436" y="695"/>
                    </a:lnTo>
                    <a:lnTo>
                      <a:pt x="414" y="658"/>
                    </a:lnTo>
                    <a:lnTo>
                      <a:pt x="383" y="616"/>
                    </a:lnTo>
                    <a:lnTo>
                      <a:pt x="361" y="560"/>
                    </a:lnTo>
                    <a:lnTo>
                      <a:pt x="351" y="489"/>
                    </a:lnTo>
                    <a:lnTo>
                      <a:pt x="351" y="414"/>
                    </a:lnTo>
                    <a:lnTo>
                      <a:pt x="363" y="338"/>
                    </a:lnTo>
                    <a:lnTo>
                      <a:pt x="345" y="282"/>
                    </a:lnTo>
                    <a:lnTo>
                      <a:pt x="339" y="367"/>
                    </a:lnTo>
                    <a:lnTo>
                      <a:pt x="308" y="460"/>
                    </a:lnTo>
                    <a:lnTo>
                      <a:pt x="308" y="536"/>
                    </a:lnTo>
                    <a:lnTo>
                      <a:pt x="288" y="489"/>
                    </a:lnTo>
                    <a:lnTo>
                      <a:pt x="282" y="433"/>
                    </a:lnTo>
                    <a:lnTo>
                      <a:pt x="282" y="367"/>
                    </a:lnTo>
                    <a:lnTo>
                      <a:pt x="254" y="404"/>
                    </a:lnTo>
                    <a:lnTo>
                      <a:pt x="239" y="460"/>
                    </a:lnTo>
                    <a:lnTo>
                      <a:pt x="232" y="522"/>
                    </a:lnTo>
                    <a:lnTo>
                      <a:pt x="225" y="564"/>
                    </a:lnTo>
                    <a:lnTo>
                      <a:pt x="213" y="522"/>
                    </a:lnTo>
                    <a:lnTo>
                      <a:pt x="195" y="470"/>
                    </a:lnTo>
                    <a:lnTo>
                      <a:pt x="195" y="404"/>
                    </a:lnTo>
                    <a:lnTo>
                      <a:pt x="201" y="338"/>
                    </a:lnTo>
                    <a:lnTo>
                      <a:pt x="219" y="263"/>
                    </a:lnTo>
                    <a:lnTo>
                      <a:pt x="239" y="216"/>
                    </a:lnTo>
                    <a:lnTo>
                      <a:pt x="257" y="160"/>
                    </a:lnTo>
                    <a:lnTo>
                      <a:pt x="263" y="122"/>
                    </a:lnTo>
                    <a:lnTo>
                      <a:pt x="248" y="75"/>
                    </a:lnTo>
                    <a:lnTo>
                      <a:pt x="213" y="0"/>
                    </a:lnTo>
                    <a:lnTo>
                      <a:pt x="207" y="28"/>
                    </a:lnTo>
                    <a:lnTo>
                      <a:pt x="197" y="89"/>
                    </a:lnTo>
                    <a:lnTo>
                      <a:pt x="172" y="132"/>
                    </a:lnTo>
                    <a:lnTo>
                      <a:pt x="132" y="179"/>
                    </a:lnTo>
                    <a:lnTo>
                      <a:pt x="73" y="278"/>
                    </a:lnTo>
                    <a:lnTo>
                      <a:pt x="38" y="357"/>
                    </a:lnTo>
                    <a:lnTo>
                      <a:pt x="12" y="428"/>
                    </a:lnTo>
                    <a:lnTo>
                      <a:pt x="0" y="498"/>
                    </a:lnTo>
                    <a:lnTo>
                      <a:pt x="0" y="573"/>
                    </a:lnTo>
                    <a:lnTo>
                      <a:pt x="12" y="668"/>
                    </a:lnTo>
                    <a:lnTo>
                      <a:pt x="34" y="752"/>
                    </a:lnTo>
                    <a:lnTo>
                      <a:pt x="69" y="817"/>
                    </a:lnTo>
                    <a:lnTo>
                      <a:pt x="66" y="855"/>
                    </a:lnTo>
                    <a:lnTo>
                      <a:pt x="59" y="912"/>
                    </a:lnTo>
                    <a:lnTo>
                      <a:pt x="57" y="968"/>
                    </a:lnTo>
                    <a:lnTo>
                      <a:pt x="66" y="1011"/>
                    </a:lnTo>
                    <a:lnTo>
                      <a:pt x="88" y="1053"/>
                    </a:lnTo>
                    <a:lnTo>
                      <a:pt x="110" y="1090"/>
                    </a:lnTo>
                    <a:lnTo>
                      <a:pt x="142" y="1123"/>
                    </a:lnTo>
                    <a:lnTo>
                      <a:pt x="225" y="1114"/>
                    </a:lnTo>
                    <a:lnTo>
                      <a:pt x="320" y="1119"/>
                    </a:lnTo>
                    <a:lnTo>
                      <a:pt x="414" y="1128"/>
                    </a:lnTo>
                  </a:path>
                </a:pathLst>
              </a:custGeom>
              <a:gradFill rotWithShape="0">
                <a:gsLst>
                  <a:gs pos="0">
                    <a:srgbClr val="4D0808"/>
                  </a:gs>
                  <a:gs pos="30000">
                    <a:srgbClr val="FF0300"/>
                  </a:gs>
                  <a:gs pos="55000">
                    <a:srgbClr val="FF7A00"/>
                  </a:gs>
                  <a:gs pos="100000">
                    <a:srgbClr val="FFF200"/>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5" name="Freeform 6">
                <a:extLst>
                  <a:ext uri="{FF2B5EF4-FFF2-40B4-BE49-F238E27FC236}">
                    <a16:creationId xmlns:a16="http://schemas.microsoft.com/office/drawing/2014/main" id="{8D127F73-33AA-67E7-C54C-B3CEF87F98AD}"/>
                  </a:ext>
                </a:extLst>
              </p:cNvPr>
              <p:cNvSpPr>
                <a:spLocks/>
              </p:cNvSpPr>
              <p:nvPr/>
            </p:nvSpPr>
            <p:spPr bwMode="ltGray">
              <a:xfrm>
                <a:off x="175" y="950"/>
                <a:ext cx="281" cy="591"/>
              </a:xfrm>
              <a:custGeom>
                <a:avLst/>
                <a:gdLst>
                  <a:gd name="T0" fmla="*/ 32 w 281"/>
                  <a:gd name="T1" fmla="*/ 0 h 591"/>
                  <a:gd name="T2" fmla="*/ 25 w 281"/>
                  <a:gd name="T3" fmla="*/ 58 h 591"/>
                  <a:gd name="T4" fmla="*/ 11 w 281"/>
                  <a:gd name="T5" fmla="*/ 102 h 591"/>
                  <a:gd name="T6" fmla="*/ 1 w 281"/>
                  <a:gd name="T7" fmla="*/ 151 h 591"/>
                  <a:gd name="T8" fmla="*/ 0 w 281"/>
                  <a:gd name="T9" fmla="*/ 199 h 591"/>
                  <a:gd name="T10" fmla="*/ 12 w 281"/>
                  <a:gd name="T11" fmla="*/ 237 h 591"/>
                  <a:gd name="T12" fmla="*/ 39 w 281"/>
                  <a:gd name="T13" fmla="*/ 279 h 591"/>
                  <a:gd name="T14" fmla="*/ 59 w 281"/>
                  <a:gd name="T15" fmla="*/ 311 h 591"/>
                  <a:gd name="T16" fmla="*/ 70 w 281"/>
                  <a:gd name="T17" fmla="*/ 346 h 591"/>
                  <a:gd name="T18" fmla="*/ 65 w 281"/>
                  <a:gd name="T19" fmla="*/ 388 h 591"/>
                  <a:gd name="T20" fmla="*/ 60 w 281"/>
                  <a:gd name="T21" fmla="*/ 423 h 591"/>
                  <a:gd name="T22" fmla="*/ 59 w 281"/>
                  <a:gd name="T23" fmla="*/ 478 h 591"/>
                  <a:gd name="T24" fmla="*/ 70 w 281"/>
                  <a:gd name="T25" fmla="*/ 523 h 591"/>
                  <a:gd name="T26" fmla="*/ 90 w 281"/>
                  <a:gd name="T27" fmla="*/ 558 h 591"/>
                  <a:gd name="T28" fmla="*/ 126 w 281"/>
                  <a:gd name="T29" fmla="*/ 590 h 591"/>
                  <a:gd name="T30" fmla="*/ 238 w 281"/>
                  <a:gd name="T31" fmla="*/ 590 h 591"/>
                  <a:gd name="T32" fmla="*/ 255 w 281"/>
                  <a:gd name="T33" fmla="*/ 558 h 591"/>
                  <a:gd name="T34" fmla="*/ 270 w 281"/>
                  <a:gd name="T35" fmla="*/ 528 h 591"/>
                  <a:gd name="T36" fmla="*/ 280 w 281"/>
                  <a:gd name="T37" fmla="*/ 472 h 591"/>
                  <a:gd name="T38" fmla="*/ 280 w 281"/>
                  <a:gd name="T39" fmla="*/ 421 h 591"/>
                  <a:gd name="T40" fmla="*/ 271 w 281"/>
                  <a:gd name="T41" fmla="*/ 371 h 591"/>
                  <a:gd name="T42" fmla="*/ 258 w 281"/>
                  <a:gd name="T43" fmla="*/ 327 h 591"/>
                  <a:gd name="T44" fmla="*/ 237 w 281"/>
                  <a:gd name="T45" fmla="*/ 285 h 591"/>
                  <a:gd name="T46" fmla="*/ 210 w 281"/>
                  <a:gd name="T47" fmla="*/ 252 h 591"/>
                  <a:gd name="T48" fmla="*/ 170 w 281"/>
                  <a:gd name="T49" fmla="*/ 227 h 591"/>
                  <a:gd name="T50" fmla="*/ 139 w 281"/>
                  <a:gd name="T51" fmla="*/ 202 h 591"/>
                  <a:gd name="T52" fmla="*/ 115 w 281"/>
                  <a:gd name="T53" fmla="*/ 173 h 591"/>
                  <a:gd name="T54" fmla="*/ 88 w 281"/>
                  <a:gd name="T55" fmla="*/ 141 h 591"/>
                  <a:gd name="T56" fmla="*/ 70 w 281"/>
                  <a:gd name="T57" fmla="*/ 88 h 591"/>
                  <a:gd name="T58" fmla="*/ 48 w 281"/>
                  <a:gd name="T59" fmla="*/ 48 h 591"/>
                  <a:gd name="T60" fmla="*/ 32 w 281"/>
                  <a:gd name="T61" fmla="*/ 0 h 59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1" h="591">
                    <a:moveTo>
                      <a:pt x="32" y="0"/>
                    </a:moveTo>
                    <a:lnTo>
                      <a:pt x="25" y="58"/>
                    </a:lnTo>
                    <a:lnTo>
                      <a:pt x="11" y="102"/>
                    </a:lnTo>
                    <a:lnTo>
                      <a:pt x="1" y="151"/>
                    </a:lnTo>
                    <a:lnTo>
                      <a:pt x="0" y="199"/>
                    </a:lnTo>
                    <a:lnTo>
                      <a:pt x="12" y="237"/>
                    </a:lnTo>
                    <a:lnTo>
                      <a:pt x="39" y="279"/>
                    </a:lnTo>
                    <a:lnTo>
                      <a:pt x="59" y="311"/>
                    </a:lnTo>
                    <a:lnTo>
                      <a:pt x="70" y="346"/>
                    </a:lnTo>
                    <a:lnTo>
                      <a:pt x="65" y="388"/>
                    </a:lnTo>
                    <a:lnTo>
                      <a:pt x="60" y="423"/>
                    </a:lnTo>
                    <a:lnTo>
                      <a:pt x="59" y="478"/>
                    </a:lnTo>
                    <a:lnTo>
                      <a:pt x="70" y="523"/>
                    </a:lnTo>
                    <a:lnTo>
                      <a:pt x="90" y="558"/>
                    </a:lnTo>
                    <a:lnTo>
                      <a:pt x="126" y="590"/>
                    </a:lnTo>
                    <a:lnTo>
                      <a:pt x="238" y="590"/>
                    </a:lnTo>
                    <a:lnTo>
                      <a:pt x="255" y="558"/>
                    </a:lnTo>
                    <a:lnTo>
                      <a:pt x="270" y="528"/>
                    </a:lnTo>
                    <a:lnTo>
                      <a:pt x="280" y="472"/>
                    </a:lnTo>
                    <a:lnTo>
                      <a:pt x="280" y="421"/>
                    </a:lnTo>
                    <a:lnTo>
                      <a:pt x="271" y="371"/>
                    </a:lnTo>
                    <a:lnTo>
                      <a:pt x="258" y="327"/>
                    </a:lnTo>
                    <a:lnTo>
                      <a:pt x="237" y="285"/>
                    </a:lnTo>
                    <a:lnTo>
                      <a:pt x="210" y="252"/>
                    </a:lnTo>
                    <a:lnTo>
                      <a:pt x="170" y="227"/>
                    </a:lnTo>
                    <a:lnTo>
                      <a:pt x="139" y="202"/>
                    </a:lnTo>
                    <a:lnTo>
                      <a:pt x="115" y="173"/>
                    </a:lnTo>
                    <a:lnTo>
                      <a:pt x="88" y="141"/>
                    </a:lnTo>
                    <a:lnTo>
                      <a:pt x="70" y="88"/>
                    </a:lnTo>
                    <a:lnTo>
                      <a:pt x="48" y="48"/>
                    </a:lnTo>
                    <a:lnTo>
                      <a:pt x="32" y="0"/>
                    </a:lnTo>
                  </a:path>
                </a:pathLst>
              </a:custGeom>
              <a:gradFill rotWithShape="0">
                <a:gsLst>
                  <a:gs pos="0">
                    <a:srgbClr val="4D0808"/>
                  </a:gs>
                  <a:gs pos="30000">
                    <a:srgbClr val="FF0300"/>
                  </a:gs>
                  <a:gs pos="55000">
                    <a:srgbClr val="FF7A00"/>
                  </a:gs>
                  <a:gs pos="100000">
                    <a:srgbClr val="FFF200"/>
                  </a:gs>
                </a:gsLst>
                <a:lin ang="540000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grpSp>
            <p:nvGrpSpPr>
              <p:cNvPr id="1036" name="Group 7">
                <a:extLst>
                  <a:ext uri="{FF2B5EF4-FFF2-40B4-BE49-F238E27FC236}">
                    <a16:creationId xmlns:a16="http://schemas.microsoft.com/office/drawing/2014/main" id="{1F364EC0-88CD-F9F6-A724-6870B0BBD275}"/>
                  </a:ext>
                </a:extLst>
              </p:cNvPr>
              <p:cNvGrpSpPr>
                <a:grpSpLocks/>
              </p:cNvGrpSpPr>
              <p:nvPr/>
            </p:nvGrpSpPr>
            <p:grpSpPr bwMode="auto">
              <a:xfrm>
                <a:off x="42" y="1512"/>
                <a:ext cx="620" cy="1835"/>
                <a:chOff x="42" y="1512"/>
                <a:chExt cx="620" cy="1835"/>
              </a:xfrm>
            </p:grpSpPr>
            <p:sp>
              <p:nvSpPr>
                <p:cNvPr id="1037" name="Freeform 8">
                  <a:extLst>
                    <a:ext uri="{FF2B5EF4-FFF2-40B4-BE49-F238E27FC236}">
                      <a16:creationId xmlns:a16="http://schemas.microsoft.com/office/drawing/2014/main" id="{D75B6749-8BEF-5FA3-304A-A97B47E0BFDD}"/>
                    </a:ext>
                  </a:extLst>
                </p:cNvPr>
                <p:cNvSpPr>
                  <a:spLocks/>
                </p:cNvSpPr>
                <p:nvPr/>
              </p:nvSpPr>
              <p:spPr bwMode="ltGray">
                <a:xfrm>
                  <a:off x="228" y="2167"/>
                  <a:ext cx="296" cy="1180"/>
                </a:xfrm>
                <a:custGeom>
                  <a:avLst/>
                  <a:gdLst>
                    <a:gd name="T0" fmla="*/ 0 w 296"/>
                    <a:gd name="T1" fmla="*/ 0 h 1180"/>
                    <a:gd name="T2" fmla="*/ 59 w 296"/>
                    <a:gd name="T3" fmla="*/ 814 h 1180"/>
                    <a:gd name="T4" fmla="*/ 71 w 296"/>
                    <a:gd name="T5" fmla="*/ 935 h 1180"/>
                    <a:gd name="T6" fmla="*/ 89 w 296"/>
                    <a:gd name="T7" fmla="*/ 1044 h 1180"/>
                    <a:gd name="T8" fmla="*/ 119 w 296"/>
                    <a:gd name="T9" fmla="*/ 1179 h 1180"/>
                    <a:gd name="T10" fmla="*/ 178 w 296"/>
                    <a:gd name="T11" fmla="*/ 1179 h 1180"/>
                    <a:gd name="T12" fmla="*/ 200 w 296"/>
                    <a:gd name="T13" fmla="*/ 1051 h 1180"/>
                    <a:gd name="T14" fmla="*/ 216 w 296"/>
                    <a:gd name="T15" fmla="*/ 942 h 1180"/>
                    <a:gd name="T16" fmla="*/ 225 w 296"/>
                    <a:gd name="T17" fmla="*/ 819 h 1180"/>
                    <a:gd name="T18" fmla="*/ 295 w 296"/>
                    <a:gd name="T19" fmla="*/ 0 h 1180"/>
                    <a:gd name="T20" fmla="*/ 0 w 296"/>
                    <a:gd name="T21" fmla="*/ 0 h 1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6" h="1180">
                      <a:moveTo>
                        <a:pt x="0" y="0"/>
                      </a:moveTo>
                      <a:lnTo>
                        <a:pt x="59" y="814"/>
                      </a:lnTo>
                      <a:lnTo>
                        <a:pt x="71" y="935"/>
                      </a:lnTo>
                      <a:lnTo>
                        <a:pt x="89" y="1044"/>
                      </a:lnTo>
                      <a:lnTo>
                        <a:pt x="119" y="1179"/>
                      </a:lnTo>
                      <a:lnTo>
                        <a:pt x="178" y="1179"/>
                      </a:lnTo>
                      <a:lnTo>
                        <a:pt x="200" y="1051"/>
                      </a:lnTo>
                      <a:lnTo>
                        <a:pt x="216" y="942"/>
                      </a:lnTo>
                      <a:lnTo>
                        <a:pt x="225" y="819"/>
                      </a:lnTo>
                      <a:lnTo>
                        <a:pt x="295" y="0"/>
                      </a:lnTo>
                      <a:lnTo>
                        <a:pt x="0" y="0"/>
                      </a:lnTo>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65C1A436-9A4D-F156-C127-92A421B6F2CD}"/>
                    </a:ext>
                  </a:extLst>
                </p:cNvPr>
                <p:cNvSpPr>
                  <a:spLocks/>
                </p:cNvSpPr>
                <p:nvPr/>
              </p:nvSpPr>
              <p:spPr bwMode="ltGray">
                <a:xfrm>
                  <a:off x="59" y="1512"/>
                  <a:ext cx="603" cy="708"/>
                </a:xfrm>
                <a:custGeom>
                  <a:avLst/>
                  <a:gdLst>
                    <a:gd name="T0" fmla="*/ 51 w 603"/>
                    <a:gd name="T1" fmla="*/ 102 h 708"/>
                    <a:gd name="T2" fmla="*/ 43 w 603"/>
                    <a:gd name="T3" fmla="*/ 141 h 708"/>
                    <a:gd name="T4" fmla="*/ 58 w 603"/>
                    <a:gd name="T5" fmla="*/ 193 h 708"/>
                    <a:gd name="T6" fmla="*/ 24 w 603"/>
                    <a:gd name="T7" fmla="*/ 215 h 708"/>
                    <a:gd name="T8" fmla="*/ 24 w 603"/>
                    <a:gd name="T9" fmla="*/ 263 h 708"/>
                    <a:gd name="T10" fmla="*/ 43 w 603"/>
                    <a:gd name="T11" fmla="*/ 286 h 708"/>
                    <a:gd name="T12" fmla="*/ 58 w 603"/>
                    <a:gd name="T13" fmla="*/ 324 h 708"/>
                    <a:gd name="T14" fmla="*/ 51 w 603"/>
                    <a:gd name="T15" fmla="*/ 365 h 708"/>
                    <a:gd name="T16" fmla="*/ 34 w 603"/>
                    <a:gd name="T17" fmla="*/ 398 h 708"/>
                    <a:gd name="T18" fmla="*/ 13 w 603"/>
                    <a:gd name="T19" fmla="*/ 430 h 708"/>
                    <a:gd name="T20" fmla="*/ 4 w 603"/>
                    <a:gd name="T21" fmla="*/ 469 h 708"/>
                    <a:gd name="T22" fmla="*/ 0 w 603"/>
                    <a:gd name="T23" fmla="*/ 513 h 708"/>
                    <a:gd name="T24" fmla="*/ 4 w 603"/>
                    <a:gd name="T25" fmla="*/ 565 h 708"/>
                    <a:gd name="T26" fmla="*/ 25 w 603"/>
                    <a:gd name="T27" fmla="*/ 603 h 708"/>
                    <a:gd name="T28" fmla="*/ 64 w 603"/>
                    <a:gd name="T29" fmla="*/ 642 h 708"/>
                    <a:gd name="T30" fmla="*/ 134 w 603"/>
                    <a:gd name="T31" fmla="*/ 697 h 708"/>
                    <a:gd name="T32" fmla="*/ 314 w 603"/>
                    <a:gd name="T33" fmla="*/ 707 h 708"/>
                    <a:gd name="T34" fmla="*/ 479 w 603"/>
                    <a:gd name="T35" fmla="*/ 696 h 708"/>
                    <a:gd name="T36" fmla="*/ 536 w 603"/>
                    <a:gd name="T37" fmla="*/ 649 h 708"/>
                    <a:gd name="T38" fmla="*/ 568 w 603"/>
                    <a:gd name="T39" fmla="*/ 619 h 708"/>
                    <a:gd name="T40" fmla="*/ 592 w 603"/>
                    <a:gd name="T41" fmla="*/ 581 h 708"/>
                    <a:gd name="T42" fmla="*/ 602 w 603"/>
                    <a:gd name="T43" fmla="*/ 532 h 708"/>
                    <a:gd name="T44" fmla="*/ 593 w 603"/>
                    <a:gd name="T45" fmla="*/ 449 h 708"/>
                    <a:gd name="T46" fmla="*/ 577 w 603"/>
                    <a:gd name="T47" fmla="*/ 414 h 708"/>
                    <a:gd name="T48" fmla="*/ 551 w 603"/>
                    <a:gd name="T49" fmla="*/ 369 h 708"/>
                    <a:gd name="T50" fmla="*/ 544 w 603"/>
                    <a:gd name="T51" fmla="*/ 324 h 708"/>
                    <a:gd name="T52" fmla="*/ 562 w 603"/>
                    <a:gd name="T53" fmla="*/ 286 h 708"/>
                    <a:gd name="T54" fmla="*/ 574 w 603"/>
                    <a:gd name="T55" fmla="*/ 256 h 708"/>
                    <a:gd name="T56" fmla="*/ 574 w 603"/>
                    <a:gd name="T57" fmla="*/ 212 h 708"/>
                    <a:gd name="T58" fmla="*/ 540 w 603"/>
                    <a:gd name="T59" fmla="*/ 193 h 708"/>
                    <a:gd name="T60" fmla="*/ 558 w 603"/>
                    <a:gd name="T61" fmla="*/ 115 h 708"/>
                    <a:gd name="T62" fmla="*/ 528 w 603"/>
                    <a:gd name="T63" fmla="*/ 77 h 708"/>
                    <a:gd name="T64" fmla="*/ 500 w 603"/>
                    <a:gd name="T65" fmla="*/ 48 h 708"/>
                    <a:gd name="T66" fmla="*/ 468 w 603"/>
                    <a:gd name="T67" fmla="*/ 32 h 708"/>
                    <a:gd name="T68" fmla="*/ 430 w 603"/>
                    <a:gd name="T69" fmla="*/ 19 h 708"/>
                    <a:gd name="T70" fmla="*/ 383 w 603"/>
                    <a:gd name="T71" fmla="*/ 6 h 708"/>
                    <a:gd name="T72" fmla="*/ 315 w 603"/>
                    <a:gd name="T73" fmla="*/ 0 h 708"/>
                    <a:gd name="T74" fmla="*/ 247 w 603"/>
                    <a:gd name="T75" fmla="*/ 0 h 708"/>
                    <a:gd name="T76" fmla="*/ 188 w 603"/>
                    <a:gd name="T77" fmla="*/ 13 h 708"/>
                    <a:gd name="T78" fmla="*/ 132 w 603"/>
                    <a:gd name="T79" fmla="*/ 32 h 708"/>
                    <a:gd name="T80" fmla="*/ 83 w 603"/>
                    <a:gd name="T81" fmla="*/ 58 h 708"/>
                    <a:gd name="T82" fmla="*/ 51 w 603"/>
                    <a:gd name="T83" fmla="*/ 102 h 70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3" h="708">
                      <a:moveTo>
                        <a:pt x="51" y="102"/>
                      </a:moveTo>
                      <a:lnTo>
                        <a:pt x="43" y="141"/>
                      </a:lnTo>
                      <a:lnTo>
                        <a:pt x="58" y="193"/>
                      </a:lnTo>
                      <a:lnTo>
                        <a:pt x="24" y="215"/>
                      </a:lnTo>
                      <a:lnTo>
                        <a:pt x="24" y="263"/>
                      </a:lnTo>
                      <a:lnTo>
                        <a:pt x="43" y="286"/>
                      </a:lnTo>
                      <a:lnTo>
                        <a:pt x="58" y="324"/>
                      </a:lnTo>
                      <a:lnTo>
                        <a:pt x="51" y="365"/>
                      </a:lnTo>
                      <a:lnTo>
                        <a:pt x="34" y="398"/>
                      </a:lnTo>
                      <a:lnTo>
                        <a:pt x="13" y="430"/>
                      </a:lnTo>
                      <a:lnTo>
                        <a:pt x="4" y="469"/>
                      </a:lnTo>
                      <a:lnTo>
                        <a:pt x="0" y="513"/>
                      </a:lnTo>
                      <a:lnTo>
                        <a:pt x="4" y="565"/>
                      </a:lnTo>
                      <a:lnTo>
                        <a:pt x="25" y="603"/>
                      </a:lnTo>
                      <a:lnTo>
                        <a:pt x="64" y="642"/>
                      </a:lnTo>
                      <a:lnTo>
                        <a:pt x="134" y="697"/>
                      </a:lnTo>
                      <a:lnTo>
                        <a:pt x="314" y="707"/>
                      </a:lnTo>
                      <a:lnTo>
                        <a:pt x="479" y="696"/>
                      </a:lnTo>
                      <a:lnTo>
                        <a:pt x="536" y="649"/>
                      </a:lnTo>
                      <a:lnTo>
                        <a:pt x="568" y="619"/>
                      </a:lnTo>
                      <a:lnTo>
                        <a:pt x="592" y="581"/>
                      </a:lnTo>
                      <a:lnTo>
                        <a:pt x="602" y="532"/>
                      </a:lnTo>
                      <a:lnTo>
                        <a:pt x="593" y="449"/>
                      </a:lnTo>
                      <a:lnTo>
                        <a:pt x="577" y="414"/>
                      </a:lnTo>
                      <a:lnTo>
                        <a:pt x="551" y="369"/>
                      </a:lnTo>
                      <a:lnTo>
                        <a:pt x="544" y="324"/>
                      </a:lnTo>
                      <a:lnTo>
                        <a:pt x="562" y="286"/>
                      </a:lnTo>
                      <a:lnTo>
                        <a:pt x="574" y="256"/>
                      </a:lnTo>
                      <a:lnTo>
                        <a:pt x="574" y="212"/>
                      </a:lnTo>
                      <a:lnTo>
                        <a:pt x="540" y="193"/>
                      </a:lnTo>
                      <a:lnTo>
                        <a:pt x="558" y="115"/>
                      </a:lnTo>
                      <a:lnTo>
                        <a:pt x="528" y="77"/>
                      </a:lnTo>
                      <a:lnTo>
                        <a:pt x="500" y="48"/>
                      </a:lnTo>
                      <a:lnTo>
                        <a:pt x="468" y="32"/>
                      </a:lnTo>
                      <a:lnTo>
                        <a:pt x="430" y="19"/>
                      </a:lnTo>
                      <a:lnTo>
                        <a:pt x="383" y="6"/>
                      </a:lnTo>
                      <a:lnTo>
                        <a:pt x="315" y="0"/>
                      </a:lnTo>
                      <a:lnTo>
                        <a:pt x="247" y="0"/>
                      </a:lnTo>
                      <a:lnTo>
                        <a:pt x="188" y="13"/>
                      </a:lnTo>
                      <a:lnTo>
                        <a:pt x="132" y="32"/>
                      </a:lnTo>
                      <a:lnTo>
                        <a:pt x="83" y="58"/>
                      </a:lnTo>
                      <a:lnTo>
                        <a:pt x="51" y="102"/>
                      </a:lnTo>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n-US"/>
                </a:p>
              </p:txBody>
            </p:sp>
            <p:sp>
              <p:nvSpPr>
                <p:cNvPr id="1039" name="Arc 10">
                  <a:extLst>
                    <a:ext uri="{FF2B5EF4-FFF2-40B4-BE49-F238E27FC236}">
                      <a16:creationId xmlns:a16="http://schemas.microsoft.com/office/drawing/2014/main" id="{BBCC00DA-B19C-6F89-B5BC-1D4BD81E4810}"/>
                    </a:ext>
                  </a:extLst>
                </p:cNvPr>
                <p:cNvSpPr>
                  <a:spLocks/>
                </p:cNvSpPr>
                <p:nvPr/>
              </p:nvSpPr>
              <p:spPr bwMode="ltGray">
                <a:xfrm>
                  <a:off x="94" y="1632"/>
                  <a:ext cx="493" cy="192"/>
                </a:xfrm>
                <a:custGeom>
                  <a:avLst/>
                  <a:gdLst>
                    <a:gd name="T0" fmla="*/ 0 w 34217"/>
                    <a:gd name="T1" fmla="*/ 1 h 21600"/>
                    <a:gd name="T2" fmla="*/ 7 w 34217"/>
                    <a:gd name="T3" fmla="*/ 1 h 21600"/>
                    <a:gd name="T4" fmla="*/ 4 w 34217"/>
                    <a:gd name="T5" fmla="*/ 2 h 21600"/>
                    <a:gd name="T6" fmla="*/ 0 60000 65536"/>
                    <a:gd name="T7" fmla="*/ 0 60000 65536"/>
                    <a:gd name="T8" fmla="*/ 0 60000 65536"/>
                  </a:gdLst>
                  <a:ahLst/>
                  <a:cxnLst>
                    <a:cxn ang="T6">
                      <a:pos x="T0" y="T1"/>
                    </a:cxn>
                    <a:cxn ang="T7">
                      <a:pos x="T2" y="T3"/>
                    </a:cxn>
                    <a:cxn ang="T8">
                      <a:pos x="T4" y="T5"/>
                    </a:cxn>
                  </a:cxnLst>
                  <a:rect l="0" t="0" r="r" b="b"/>
                  <a:pathLst>
                    <a:path w="34217" h="21600" fill="none" extrusionOk="0">
                      <a:moveTo>
                        <a:pt x="-1" y="8174"/>
                      </a:moveTo>
                      <a:cubicBezTo>
                        <a:pt x="4097" y="3010"/>
                        <a:pt x="10328" y="-1"/>
                        <a:pt x="16921" y="0"/>
                      </a:cubicBezTo>
                      <a:cubicBezTo>
                        <a:pt x="23729" y="0"/>
                        <a:pt x="30138" y="3209"/>
                        <a:pt x="34216" y="8661"/>
                      </a:cubicBezTo>
                    </a:path>
                    <a:path w="34217" h="21600" stroke="0" extrusionOk="0">
                      <a:moveTo>
                        <a:pt x="-1" y="8174"/>
                      </a:moveTo>
                      <a:cubicBezTo>
                        <a:pt x="4097" y="3010"/>
                        <a:pt x="10328" y="-1"/>
                        <a:pt x="16921" y="0"/>
                      </a:cubicBezTo>
                      <a:cubicBezTo>
                        <a:pt x="23729" y="0"/>
                        <a:pt x="30138" y="3209"/>
                        <a:pt x="34216" y="8661"/>
                      </a:cubicBezTo>
                      <a:lnTo>
                        <a:pt x="16921" y="21600"/>
                      </a:lnTo>
                      <a:lnTo>
                        <a:pt x="-1" y="8174"/>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0" name="Arc 11">
                  <a:extLst>
                    <a:ext uri="{FF2B5EF4-FFF2-40B4-BE49-F238E27FC236}">
                      <a16:creationId xmlns:a16="http://schemas.microsoft.com/office/drawing/2014/main" id="{CBA97DCA-59A0-E120-7A87-C1E6C7FBE683}"/>
                    </a:ext>
                  </a:extLst>
                </p:cNvPr>
                <p:cNvSpPr>
                  <a:spLocks/>
                </p:cNvSpPr>
                <p:nvPr/>
              </p:nvSpPr>
              <p:spPr bwMode="ltGray">
                <a:xfrm>
                  <a:off x="94" y="1728"/>
                  <a:ext cx="493" cy="192"/>
                </a:xfrm>
                <a:custGeom>
                  <a:avLst/>
                  <a:gdLst>
                    <a:gd name="T0" fmla="*/ 0 w 34217"/>
                    <a:gd name="T1" fmla="*/ 1 h 21600"/>
                    <a:gd name="T2" fmla="*/ 7 w 34217"/>
                    <a:gd name="T3" fmla="*/ 1 h 21600"/>
                    <a:gd name="T4" fmla="*/ 4 w 34217"/>
                    <a:gd name="T5" fmla="*/ 2 h 21600"/>
                    <a:gd name="T6" fmla="*/ 0 60000 65536"/>
                    <a:gd name="T7" fmla="*/ 0 60000 65536"/>
                    <a:gd name="T8" fmla="*/ 0 60000 65536"/>
                  </a:gdLst>
                  <a:ahLst/>
                  <a:cxnLst>
                    <a:cxn ang="T6">
                      <a:pos x="T0" y="T1"/>
                    </a:cxn>
                    <a:cxn ang="T7">
                      <a:pos x="T2" y="T3"/>
                    </a:cxn>
                    <a:cxn ang="T8">
                      <a:pos x="T4" y="T5"/>
                    </a:cxn>
                  </a:cxnLst>
                  <a:rect l="0" t="0" r="r" b="b"/>
                  <a:pathLst>
                    <a:path w="34217" h="21600" fill="none" extrusionOk="0">
                      <a:moveTo>
                        <a:pt x="-1" y="8174"/>
                      </a:moveTo>
                      <a:cubicBezTo>
                        <a:pt x="4097" y="3010"/>
                        <a:pt x="10328" y="-1"/>
                        <a:pt x="16921" y="0"/>
                      </a:cubicBezTo>
                      <a:cubicBezTo>
                        <a:pt x="23729" y="0"/>
                        <a:pt x="30138" y="3209"/>
                        <a:pt x="34216" y="8661"/>
                      </a:cubicBezTo>
                    </a:path>
                    <a:path w="34217" h="21600" stroke="0" extrusionOk="0">
                      <a:moveTo>
                        <a:pt x="-1" y="8174"/>
                      </a:moveTo>
                      <a:cubicBezTo>
                        <a:pt x="4097" y="3010"/>
                        <a:pt x="10328" y="-1"/>
                        <a:pt x="16921" y="0"/>
                      </a:cubicBezTo>
                      <a:cubicBezTo>
                        <a:pt x="23729" y="0"/>
                        <a:pt x="30138" y="3209"/>
                        <a:pt x="34216" y="8661"/>
                      </a:cubicBezTo>
                      <a:lnTo>
                        <a:pt x="16921" y="21600"/>
                      </a:lnTo>
                      <a:lnTo>
                        <a:pt x="-1" y="8174"/>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1" name="Arc 12">
                  <a:extLst>
                    <a:ext uri="{FF2B5EF4-FFF2-40B4-BE49-F238E27FC236}">
                      <a16:creationId xmlns:a16="http://schemas.microsoft.com/office/drawing/2014/main" id="{08926589-29CE-D014-4331-062AF34F185E}"/>
                    </a:ext>
                  </a:extLst>
                </p:cNvPr>
                <p:cNvSpPr>
                  <a:spLocks/>
                </p:cNvSpPr>
                <p:nvPr/>
              </p:nvSpPr>
              <p:spPr bwMode="ltGray">
                <a:xfrm>
                  <a:off x="42" y="1872"/>
                  <a:ext cx="593" cy="192"/>
                </a:xfrm>
                <a:custGeom>
                  <a:avLst/>
                  <a:gdLst>
                    <a:gd name="T0" fmla="*/ 0 w 41217"/>
                    <a:gd name="T1" fmla="*/ 1 h 21600"/>
                    <a:gd name="T2" fmla="*/ 9 w 41217"/>
                    <a:gd name="T3" fmla="*/ 1 h 21600"/>
                    <a:gd name="T4" fmla="*/ 4 w 41217"/>
                    <a:gd name="T5" fmla="*/ 2 h 21600"/>
                    <a:gd name="T6" fmla="*/ 0 60000 65536"/>
                    <a:gd name="T7" fmla="*/ 0 60000 65536"/>
                    <a:gd name="T8" fmla="*/ 0 60000 65536"/>
                  </a:gdLst>
                  <a:ahLst/>
                  <a:cxnLst>
                    <a:cxn ang="T6">
                      <a:pos x="T0" y="T1"/>
                    </a:cxn>
                    <a:cxn ang="T7">
                      <a:pos x="T2" y="T3"/>
                    </a:cxn>
                    <a:cxn ang="T8">
                      <a:pos x="T4" y="T5"/>
                    </a:cxn>
                  </a:cxnLst>
                  <a:rect l="0" t="0" r="r" b="b"/>
                  <a:pathLst>
                    <a:path w="41217" h="21600" fill="none" extrusionOk="0">
                      <a:moveTo>
                        <a:pt x="-1" y="14861"/>
                      </a:moveTo>
                      <a:cubicBezTo>
                        <a:pt x="2911" y="5994"/>
                        <a:pt x="11188" y="-1"/>
                        <a:pt x="20522" y="0"/>
                      </a:cubicBezTo>
                      <a:cubicBezTo>
                        <a:pt x="30068" y="0"/>
                        <a:pt x="38482" y="6266"/>
                        <a:pt x="41216" y="15413"/>
                      </a:cubicBezTo>
                    </a:path>
                    <a:path w="41217" h="21600" stroke="0" extrusionOk="0">
                      <a:moveTo>
                        <a:pt x="-1" y="14861"/>
                      </a:moveTo>
                      <a:cubicBezTo>
                        <a:pt x="2911" y="5994"/>
                        <a:pt x="11188" y="-1"/>
                        <a:pt x="20522" y="0"/>
                      </a:cubicBezTo>
                      <a:cubicBezTo>
                        <a:pt x="30068" y="0"/>
                        <a:pt x="38482" y="6266"/>
                        <a:pt x="41216" y="15413"/>
                      </a:cubicBezTo>
                      <a:lnTo>
                        <a:pt x="20522" y="21600"/>
                      </a:lnTo>
                      <a:lnTo>
                        <a:pt x="-1" y="14861"/>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2" name="Arc 13">
                  <a:extLst>
                    <a:ext uri="{FF2B5EF4-FFF2-40B4-BE49-F238E27FC236}">
                      <a16:creationId xmlns:a16="http://schemas.microsoft.com/office/drawing/2014/main" id="{1A8EAAF3-AD92-03DA-685C-20C31C307E6E}"/>
                    </a:ext>
                  </a:extLst>
                </p:cNvPr>
                <p:cNvSpPr>
                  <a:spLocks/>
                </p:cNvSpPr>
                <p:nvPr/>
              </p:nvSpPr>
              <p:spPr bwMode="ltGray">
                <a:xfrm>
                  <a:off x="90" y="1824"/>
                  <a:ext cx="530" cy="192"/>
                </a:xfrm>
                <a:custGeom>
                  <a:avLst/>
                  <a:gdLst>
                    <a:gd name="T0" fmla="*/ 0 w 36801"/>
                    <a:gd name="T1" fmla="*/ 1 h 21600"/>
                    <a:gd name="T2" fmla="*/ 8 w 36801"/>
                    <a:gd name="T3" fmla="*/ 1 h 21600"/>
                    <a:gd name="T4" fmla="*/ 4 w 36801"/>
                    <a:gd name="T5" fmla="*/ 2 h 21600"/>
                    <a:gd name="T6" fmla="*/ 0 60000 65536"/>
                    <a:gd name="T7" fmla="*/ 0 60000 65536"/>
                    <a:gd name="T8" fmla="*/ 0 60000 65536"/>
                  </a:gdLst>
                  <a:ahLst/>
                  <a:cxnLst>
                    <a:cxn ang="T6">
                      <a:pos x="T0" y="T1"/>
                    </a:cxn>
                    <a:cxn ang="T7">
                      <a:pos x="T2" y="T3"/>
                    </a:cxn>
                    <a:cxn ang="T8">
                      <a:pos x="T4" y="T5"/>
                    </a:cxn>
                  </a:cxnLst>
                  <a:rect l="0" t="0" r="r" b="b"/>
                  <a:pathLst>
                    <a:path w="36801" h="21600" fill="none" extrusionOk="0">
                      <a:moveTo>
                        <a:pt x="0" y="8556"/>
                      </a:moveTo>
                      <a:cubicBezTo>
                        <a:pt x="4083" y="3166"/>
                        <a:pt x="10455" y="-1"/>
                        <a:pt x="17217" y="0"/>
                      </a:cubicBezTo>
                      <a:cubicBezTo>
                        <a:pt x="25618" y="0"/>
                        <a:pt x="33256" y="4871"/>
                        <a:pt x="36800" y="12488"/>
                      </a:cubicBezTo>
                    </a:path>
                    <a:path w="36801" h="21600" stroke="0" extrusionOk="0">
                      <a:moveTo>
                        <a:pt x="0" y="8556"/>
                      </a:moveTo>
                      <a:cubicBezTo>
                        <a:pt x="4083" y="3166"/>
                        <a:pt x="10455" y="-1"/>
                        <a:pt x="17217" y="0"/>
                      </a:cubicBezTo>
                      <a:cubicBezTo>
                        <a:pt x="25618" y="0"/>
                        <a:pt x="33256" y="4871"/>
                        <a:pt x="36800" y="12488"/>
                      </a:cubicBezTo>
                      <a:lnTo>
                        <a:pt x="17217" y="21600"/>
                      </a:lnTo>
                      <a:lnTo>
                        <a:pt x="0" y="8556"/>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43" name="Arc 14">
                  <a:extLst>
                    <a:ext uri="{FF2B5EF4-FFF2-40B4-BE49-F238E27FC236}">
                      <a16:creationId xmlns:a16="http://schemas.microsoft.com/office/drawing/2014/main" id="{8E38F946-D3DE-9979-72B4-A548F60C4A4B}"/>
                    </a:ext>
                  </a:extLst>
                </p:cNvPr>
                <p:cNvSpPr>
                  <a:spLocks/>
                </p:cNvSpPr>
                <p:nvPr/>
              </p:nvSpPr>
              <p:spPr bwMode="ltGray">
                <a:xfrm>
                  <a:off x="212" y="2160"/>
                  <a:ext cx="290" cy="192"/>
                </a:xfrm>
                <a:custGeom>
                  <a:avLst/>
                  <a:gdLst>
                    <a:gd name="T0" fmla="*/ 0 w 20121"/>
                    <a:gd name="T1" fmla="*/ 0 h 21600"/>
                    <a:gd name="T2" fmla="*/ 4 w 20121"/>
                    <a:gd name="T3" fmla="*/ 0 h 21600"/>
                    <a:gd name="T4" fmla="*/ 2 w 20121"/>
                    <a:gd name="T5" fmla="*/ 2 h 21600"/>
                    <a:gd name="T6" fmla="*/ 0 60000 65536"/>
                    <a:gd name="T7" fmla="*/ 0 60000 65536"/>
                    <a:gd name="T8" fmla="*/ 0 60000 65536"/>
                  </a:gdLst>
                  <a:ahLst/>
                  <a:cxnLst>
                    <a:cxn ang="T6">
                      <a:pos x="T0" y="T1"/>
                    </a:cxn>
                    <a:cxn ang="T7">
                      <a:pos x="T2" y="T3"/>
                    </a:cxn>
                    <a:cxn ang="T8">
                      <a:pos x="T4" y="T5"/>
                    </a:cxn>
                  </a:cxnLst>
                  <a:rect l="0" t="0" r="r" b="b"/>
                  <a:pathLst>
                    <a:path w="20121" h="21600" fill="none" extrusionOk="0">
                      <a:moveTo>
                        <a:pt x="0" y="1818"/>
                      </a:moveTo>
                      <a:cubicBezTo>
                        <a:pt x="2734" y="619"/>
                        <a:pt x="5688" y="-1"/>
                        <a:pt x="8674" y="0"/>
                      </a:cubicBezTo>
                      <a:cubicBezTo>
                        <a:pt x="12721" y="0"/>
                        <a:pt x="16688" y="1137"/>
                        <a:pt x="20121" y="3282"/>
                      </a:cubicBezTo>
                    </a:path>
                    <a:path w="20121" h="21600" stroke="0" extrusionOk="0">
                      <a:moveTo>
                        <a:pt x="0" y="1818"/>
                      </a:moveTo>
                      <a:cubicBezTo>
                        <a:pt x="2734" y="619"/>
                        <a:pt x="5688" y="-1"/>
                        <a:pt x="8674" y="0"/>
                      </a:cubicBezTo>
                      <a:cubicBezTo>
                        <a:pt x="12721" y="0"/>
                        <a:pt x="16688" y="1137"/>
                        <a:pt x="20121" y="3282"/>
                      </a:cubicBezTo>
                      <a:lnTo>
                        <a:pt x="8674" y="21600"/>
                      </a:lnTo>
                      <a:lnTo>
                        <a:pt x="0" y="1818"/>
                      </a:lnTo>
                      <a:close/>
                    </a:path>
                  </a:pathLst>
                </a:custGeom>
                <a:noFill/>
                <a:ln w="12700" cap="rnd">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sp>
        <p:nvSpPr>
          <p:cNvPr id="1027" name="Rectangle 15">
            <a:extLst>
              <a:ext uri="{FF2B5EF4-FFF2-40B4-BE49-F238E27FC236}">
                <a16:creationId xmlns:a16="http://schemas.microsoft.com/office/drawing/2014/main" id="{526456BB-746D-2121-CDF1-9F79DC921950}"/>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16">
            <a:extLst>
              <a:ext uri="{FF2B5EF4-FFF2-40B4-BE49-F238E27FC236}">
                <a16:creationId xmlns:a16="http://schemas.microsoft.com/office/drawing/2014/main" id="{F55A2108-2F36-F35E-8674-14B2D5D4CA4F}"/>
              </a:ext>
            </a:extLst>
          </p:cNvPr>
          <p:cNvSpPr>
            <a:spLocks noGrp="1" noChangeArrowheads="1"/>
          </p:cNvSpPr>
          <p:nvPr>
            <p:ph type="body" idx="1"/>
          </p:nvPr>
        </p:nvSpPr>
        <p:spPr bwMode="auto">
          <a:xfrm>
            <a:off x="1143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3137" name="Rectangle 17">
            <a:extLst>
              <a:ext uri="{FF2B5EF4-FFF2-40B4-BE49-F238E27FC236}">
                <a16:creationId xmlns:a16="http://schemas.microsoft.com/office/drawing/2014/main" id="{7DD813F2-C44E-0E57-F0B0-7436B257E226}"/>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33138" name="Rectangle 18">
            <a:extLst>
              <a:ext uri="{FF2B5EF4-FFF2-40B4-BE49-F238E27FC236}">
                <a16:creationId xmlns:a16="http://schemas.microsoft.com/office/drawing/2014/main" id="{AB99842F-B69D-58DC-52AD-397BCD9F77E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a:p>
        </p:txBody>
      </p:sp>
      <p:sp>
        <p:nvSpPr>
          <p:cNvPr id="133139" name="Rectangle 19">
            <a:extLst>
              <a:ext uri="{FF2B5EF4-FFF2-40B4-BE49-F238E27FC236}">
                <a16:creationId xmlns:a16="http://schemas.microsoft.com/office/drawing/2014/main" id="{99E3198C-6103-D3F6-0D44-78C15CA4F222}"/>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100508D6-1F36-4A80-92D3-DCE2A2A5977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04"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transition spd="med">
    <p:wipe dir="d"/>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2">
            <a:extLst>
              <a:ext uri="{FF2B5EF4-FFF2-40B4-BE49-F238E27FC236}">
                <a16:creationId xmlns:a16="http://schemas.microsoft.com/office/drawing/2014/main" id="{B756345C-94A4-FA65-A008-C638C0E8B8A9}"/>
              </a:ext>
            </a:extLst>
          </p:cNvPr>
          <p:cNvSpPr>
            <a:spLocks noChangeArrowheads="1" noChangeShapeType="1" noTextEdit="1"/>
          </p:cNvSpPr>
          <p:nvPr/>
        </p:nvSpPr>
        <p:spPr bwMode="auto">
          <a:xfrm>
            <a:off x="1371600" y="304800"/>
            <a:ext cx="6934200" cy="2895600"/>
          </a:xfrm>
          <a:prstGeom prst="rect">
            <a:avLst/>
          </a:prstGeom>
        </p:spPr>
        <p:txBody>
          <a:bodyPr wrap="none" fromWordArt="1">
            <a:prstTxWarp prst="textCascadeUp">
              <a:avLst>
                <a:gd name="adj" fmla="val 66394"/>
              </a:avLst>
            </a:prstTxWarp>
          </a:bodyPr>
          <a:lstStyle/>
          <a:p>
            <a:pPr algn="ctr"/>
            <a:r>
              <a:rPr lang="en-US" sz="3600" kern="10">
                <a:ln w="9525">
                  <a:solidFill>
                    <a:srgbClr val="000000"/>
                  </a:solidFill>
                  <a:round/>
                  <a:headEnd/>
                  <a:tailEnd/>
                </a:ln>
                <a:gradFill rotWithShape="1">
                  <a:gsLst>
                    <a:gs pos="0">
                      <a:srgbClr val="FF0000"/>
                    </a:gs>
                    <a:gs pos="100000">
                      <a:srgbClr val="FFFF00"/>
                    </a:gs>
                  </a:gsLst>
                  <a:lin ang="5400000" scaled="1"/>
                </a:gradFill>
                <a:effectLst>
                  <a:outerShdw dist="35921" dir="2700000" algn="ctr" rotWithShape="0">
                    <a:schemeClr val="bg2"/>
                  </a:outerShdw>
                </a:effectLst>
                <a:latin typeface="Impact" panose="020B0806030902050204" pitchFamily="34" charset="0"/>
              </a:rPr>
              <a:t>Welcome</a:t>
            </a:r>
          </a:p>
        </p:txBody>
      </p:sp>
      <p:sp>
        <p:nvSpPr>
          <p:cNvPr id="5123" name="Text Box 3">
            <a:extLst>
              <a:ext uri="{FF2B5EF4-FFF2-40B4-BE49-F238E27FC236}">
                <a16:creationId xmlns:a16="http://schemas.microsoft.com/office/drawing/2014/main" id="{CC771A61-9924-3D51-E80B-3145B5AEB515}"/>
              </a:ext>
            </a:extLst>
          </p:cNvPr>
          <p:cNvSpPr txBox="1">
            <a:spLocks noChangeArrowheads="1"/>
          </p:cNvSpPr>
          <p:nvPr/>
        </p:nvSpPr>
        <p:spPr bwMode="auto">
          <a:xfrm>
            <a:off x="3200400" y="2971800"/>
            <a:ext cx="5181600" cy="25590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5400" b="1" i="1"/>
              <a:t>Acts and the Survey of NT Epistles</a:t>
            </a:r>
            <a:endParaRPr lang="en-US" altLang="en-US" sz="4800" b="1"/>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0A9E81A1-E80E-BB28-98FF-DC73973656E9}"/>
              </a:ext>
            </a:extLst>
          </p:cNvPr>
          <p:cNvSpPr>
            <a:spLocks noGrp="1" noChangeArrowheads="1"/>
          </p:cNvSpPr>
          <p:nvPr>
            <p:ph type="title"/>
          </p:nvPr>
        </p:nvSpPr>
        <p:spPr>
          <a:xfrm>
            <a:off x="1143000" y="0"/>
            <a:ext cx="7772400" cy="1143000"/>
          </a:xfrm>
        </p:spPr>
        <p:txBody>
          <a:bodyPr/>
          <a:lstStyle/>
          <a:p>
            <a:pPr>
              <a:defRPr/>
            </a:pPr>
            <a:r>
              <a:rPr lang="en-US" b="1">
                <a:effectLst>
                  <a:outerShdw blurRad="38100" dist="38100" dir="2700000" algn="tl">
                    <a:srgbClr val="000000"/>
                  </a:outerShdw>
                </a:effectLst>
              </a:rPr>
              <a:t>Rise of Persecution, 8:1b-3</a:t>
            </a:r>
          </a:p>
        </p:txBody>
      </p:sp>
      <p:sp>
        <p:nvSpPr>
          <p:cNvPr id="266243" name="Rectangle 3">
            <a:extLst>
              <a:ext uri="{FF2B5EF4-FFF2-40B4-BE49-F238E27FC236}">
                <a16:creationId xmlns:a16="http://schemas.microsoft.com/office/drawing/2014/main" id="{7DED4DE0-4AA7-0E80-0F08-DE2E4E2E3EC3}"/>
              </a:ext>
            </a:extLst>
          </p:cNvPr>
          <p:cNvSpPr>
            <a:spLocks noGrp="1" noChangeArrowheads="1"/>
          </p:cNvSpPr>
          <p:nvPr>
            <p:ph type="body" idx="1"/>
          </p:nvPr>
        </p:nvSpPr>
        <p:spPr>
          <a:xfrm>
            <a:off x="1143000" y="1295400"/>
            <a:ext cx="7772400" cy="5562600"/>
          </a:xfrm>
        </p:spPr>
        <p:txBody>
          <a:bodyPr/>
          <a:lstStyle/>
          <a:p>
            <a:pPr>
              <a:lnSpc>
                <a:spcPct val="90000"/>
              </a:lnSpc>
              <a:defRPr/>
            </a:pPr>
            <a:r>
              <a:rPr lang="en-US" b="1">
                <a:effectLst>
                  <a:outerShdw blurRad="38100" dist="38100" dir="2700000" algn="tl">
                    <a:srgbClr val="000000"/>
                  </a:outerShdw>
                </a:effectLst>
              </a:rPr>
              <a:t>Content to limit their activities to Jerusalem during the period of foundation and consolidation.</a:t>
            </a:r>
          </a:p>
          <a:p>
            <a:pPr>
              <a:lnSpc>
                <a:spcPct val="90000"/>
              </a:lnSpc>
              <a:defRPr/>
            </a:pPr>
            <a:r>
              <a:rPr lang="en-US" b="1">
                <a:effectLst>
                  <a:outerShdw blurRad="38100" dist="38100" dir="2700000" algn="tl">
                    <a:srgbClr val="000000"/>
                  </a:outerShdw>
                </a:effectLst>
              </a:rPr>
              <a:t>Now, time for expansion.</a:t>
            </a:r>
          </a:p>
          <a:p>
            <a:pPr>
              <a:lnSpc>
                <a:spcPct val="90000"/>
              </a:lnSpc>
              <a:defRPr/>
            </a:pPr>
            <a:r>
              <a:rPr lang="en-US" b="1">
                <a:effectLst>
                  <a:outerShdw blurRad="38100" dist="38100" dir="2700000" algn="tl">
                    <a:srgbClr val="000000"/>
                  </a:outerShdw>
                </a:effectLst>
              </a:rPr>
              <a:t>Persecution became the driving force.</a:t>
            </a:r>
          </a:p>
          <a:p>
            <a:pPr>
              <a:lnSpc>
                <a:spcPct val="90000"/>
              </a:lnSpc>
              <a:defRPr/>
            </a:pPr>
            <a:r>
              <a:rPr lang="en-US" b="1">
                <a:effectLst>
                  <a:outerShdw blurRad="38100" dist="38100" dir="2700000" algn="tl">
                    <a:srgbClr val="000000"/>
                  </a:outerShdw>
                </a:effectLst>
              </a:rPr>
              <a:t>The result - fulfill Acts 1:8.</a:t>
            </a:r>
          </a:p>
          <a:p>
            <a:pPr>
              <a:lnSpc>
                <a:spcPct val="90000"/>
              </a:lnSpc>
              <a:defRPr/>
            </a:pPr>
            <a:r>
              <a:rPr lang="en-US" b="1">
                <a:effectLst>
                  <a:outerShdw blurRad="38100" dist="38100" dir="2700000" algn="tl">
                    <a:srgbClr val="000000"/>
                  </a:outerShdw>
                </a:effectLst>
              </a:rPr>
              <a:t>Samaria, Phoenicia, Syria, Cyprus, and even to Cilicia. </a:t>
            </a:r>
          </a:p>
          <a:p>
            <a:pPr>
              <a:lnSpc>
                <a:spcPct val="90000"/>
              </a:lnSpc>
              <a:defRPr/>
            </a:pPr>
            <a:r>
              <a:rPr lang="en-US" b="1">
                <a:effectLst>
                  <a:outerShdw blurRad="38100" dist="38100" dir="2700000" algn="tl">
                    <a:srgbClr val="000000"/>
                  </a:outerShdw>
                </a:effectLst>
              </a:rPr>
              <a:t>The inclusion of uncircumcised Gentiles.</a:t>
            </a:r>
          </a:p>
        </p:txBody>
      </p:sp>
    </p:spTree>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1026">
            <a:extLst>
              <a:ext uri="{FF2B5EF4-FFF2-40B4-BE49-F238E27FC236}">
                <a16:creationId xmlns:a16="http://schemas.microsoft.com/office/drawing/2014/main" id="{42926A1E-30B3-43E1-48BF-B061C8069E7D}"/>
              </a:ext>
            </a:extLst>
          </p:cNvPr>
          <p:cNvSpPr>
            <a:spLocks noGrp="1" noChangeArrowheads="1"/>
          </p:cNvSpPr>
          <p:nvPr>
            <p:ph type="title"/>
          </p:nvPr>
        </p:nvSpPr>
        <p:spPr>
          <a:xfrm>
            <a:off x="1143000" y="0"/>
            <a:ext cx="7772400" cy="1143000"/>
          </a:xfrm>
        </p:spPr>
        <p:txBody>
          <a:bodyPr/>
          <a:lstStyle/>
          <a:p>
            <a:pPr>
              <a:defRPr/>
            </a:pPr>
            <a:r>
              <a:rPr lang="en-US" b="1">
                <a:effectLst>
                  <a:outerShdw blurRad="38100" dist="38100" dir="2700000" algn="tl">
                    <a:srgbClr val="000000"/>
                  </a:outerShdw>
                </a:effectLst>
              </a:rPr>
              <a:t>Deacons, 6:5</a:t>
            </a:r>
          </a:p>
        </p:txBody>
      </p:sp>
      <p:sp>
        <p:nvSpPr>
          <p:cNvPr id="438275" name="Rectangle 1027">
            <a:extLst>
              <a:ext uri="{FF2B5EF4-FFF2-40B4-BE49-F238E27FC236}">
                <a16:creationId xmlns:a16="http://schemas.microsoft.com/office/drawing/2014/main" id="{37B9C578-08EB-9ADA-4C6C-F86458E1E24D}"/>
              </a:ext>
            </a:extLst>
          </p:cNvPr>
          <p:cNvSpPr>
            <a:spLocks noGrp="1" noChangeArrowheads="1"/>
          </p:cNvSpPr>
          <p:nvPr>
            <p:ph type="body" idx="1"/>
          </p:nvPr>
        </p:nvSpPr>
        <p:spPr>
          <a:xfrm>
            <a:off x="1143000" y="1295400"/>
            <a:ext cx="7772400" cy="5562600"/>
          </a:xfrm>
        </p:spPr>
        <p:txBody>
          <a:bodyPr/>
          <a:lstStyle/>
          <a:p>
            <a:pPr>
              <a:lnSpc>
                <a:spcPct val="90000"/>
              </a:lnSpc>
              <a:defRPr/>
            </a:pPr>
            <a:r>
              <a:rPr lang="en-US" b="1">
                <a:effectLst>
                  <a:outerShdw blurRad="38100" dist="38100" dir="2700000" algn="tl">
                    <a:srgbClr val="000000"/>
                  </a:outerShdw>
                </a:effectLst>
              </a:rPr>
              <a:t>Stephen - “crown”</a:t>
            </a:r>
          </a:p>
          <a:p>
            <a:pPr>
              <a:lnSpc>
                <a:spcPct val="90000"/>
              </a:lnSpc>
              <a:defRPr/>
            </a:pPr>
            <a:r>
              <a:rPr lang="en-US" b="1">
                <a:effectLst>
                  <a:outerShdw blurRad="38100" dist="38100" dir="2700000" algn="tl">
                    <a:srgbClr val="000000"/>
                  </a:outerShdw>
                </a:effectLst>
              </a:rPr>
              <a:t>Philip - “lover of horses”</a:t>
            </a:r>
          </a:p>
          <a:p>
            <a:pPr>
              <a:lnSpc>
                <a:spcPct val="90000"/>
              </a:lnSpc>
              <a:defRPr/>
            </a:pPr>
            <a:r>
              <a:rPr lang="en-US" b="1">
                <a:effectLst>
                  <a:outerShdw blurRad="38100" dist="38100" dir="2700000" algn="tl">
                    <a:srgbClr val="000000"/>
                  </a:outerShdw>
                </a:effectLst>
              </a:rPr>
              <a:t>Prochorus - “leader of a chorus”</a:t>
            </a:r>
          </a:p>
          <a:p>
            <a:pPr>
              <a:lnSpc>
                <a:spcPct val="90000"/>
              </a:lnSpc>
              <a:defRPr/>
            </a:pPr>
            <a:r>
              <a:rPr lang="en-US" b="1">
                <a:effectLst>
                  <a:outerShdw blurRad="38100" dist="38100" dir="2700000" algn="tl">
                    <a:srgbClr val="000000"/>
                  </a:outerShdw>
                </a:effectLst>
              </a:rPr>
              <a:t>Nicanor - “victorious;” “conqueror”</a:t>
            </a:r>
          </a:p>
          <a:p>
            <a:pPr>
              <a:lnSpc>
                <a:spcPct val="90000"/>
              </a:lnSpc>
              <a:defRPr/>
            </a:pPr>
            <a:r>
              <a:rPr lang="en-US" b="1">
                <a:effectLst>
                  <a:outerShdw blurRad="38100" dist="38100" dir="2700000" algn="tl">
                    <a:srgbClr val="000000"/>
                  </a:outerShdw>
                </a:effectLst>
              </a:rPr>
              <a:t>Timon - “worthy”</a:t>
            </a:r>
          </a:p>
          <a:p>
            <a:pPr>
              <a:lnSpc>
                <a:spcPct val="90000"/>
              </a:lnSpc>
              <a:defRPr/>
            </a:pPr>
            <a:r>
              <a:rPr lang="en-US" b="1">
                <a:effectLst>
                  <a:outerShdw blurRad="38100" dist="38100" dir="2700000" algn="tl">
                    <a:srgbClr val="000000"/>
                  </a:outerShdw>
                </a:effectLst>
              </a:rPr>
              <a:t>Parmenas - bishop of Soli, martyr</a:t>
            </a:r>
          </a:p>
          <a:p>
            <a:pPr>
              <a:lnSpc>
                <a:spcPct val="90000"/>
              </a:lnSpc>
              <a:defRPr/>
            </a:pPr>
            <a:r>
              <a:rPr lang="en-US" b="1">
                <a:effectLst>
                  <a:outerShdw blurRad="38100" dist="38100" dir="2700000" algn="tl">
                    <a:srgbClr val="000000"/>
                  </a:outerShdw>
                </a:effectLst>
              </a:rPr>
              <a:t>Nicolas - “conqueror of the people,”                                            							Rev 2</a:t>
            </a:r>
          </a:p>
          <a:p>
            <a:pPr>
              <a:lnSpc>
                <a:spcPct val="90000"/>
              </a:lnSpc>
              <a:defRPr/>
            </a:pPr>
            <a:endParaRPr lang="en-US" b="1">
              <a:effectLst>
                <a:outerShdw blurRad="38100" dist="38100" dir="2700000" algn="tl">
                  <a:srgbClr val="000000"/>
                </a:outerShdw>
              </a:effectLst>
            </a:endParaRPr>
          </a:p>
        </p:txBody>
      </p:sp>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524BDA53-01C7-9200-6839-C9699BABFA01}"/>
              </a:ext>
            </a:extLst>
          </p:cNvPr>
          <p:cNvSpPr>
            <a:spLocks noGrp="1" noChangeArrowheads="1"/>
          </p:cNvSpPr>
          <p:nvPr>
            <p:ph type="title"/>
          </p:nvPr>
        </p:nvSpPr>
        <p:spPr>
          <a:xfrm>
            <a:off x="1371600" y="228600"/>
            <a:ext cx="7772400" cy="1143000"/>
          </a:xfrm>
          <a:effectLst>
            <a:outerShdw dist="35921" dir="2700000" algn="ctr" rotWithShape="0">
              <a:schemeClr val="bg2"/>
            </a:outerShdw>
          </a:effectLst>
        </p:spPr>
        <p:txBody>
          <a:bodyPr/>
          <a:lstStyle/>
          <a:p>
            <a:r>
              <a:rPr lang="en-US" altLang="en-US" b="1"/>
              <a:t>Philip in Samaria, 8:4-25</a:t>
            </a:r>
            <a:r>
              <a:rPr lang="en-US" altLang="en-US"/>
              <a:t> </a:t>
            </a:r>
          </a:p>
        </p:txBody>
      </p:sp>
      <p:sp>
        <p:nvSpPr>
          <p:cNvPr id="125955" name="Rectangle 3">
            <a:extLst>
              <a:ext uri="{FF2B5EF4-FFF2-40B4-BE49-F238E27FC236}">
                <a16:creationId xmlns:a16="http://schemas.microsoft.com/office/drawing/2014/main" id="{BA814FC7-98DE-1A40-C23C-FD33142355C5}"/>
              </a:ext>
            </a:extLst>
          </p:cNvPr>
          <p:cNvSpPr>
            <a:spLocks noGrp="1" noChangeArrowheads="1"/>
          </p:cNvSpPr>
          <p:nvPr>
            <p:ph type="body" idx="1"/>
          </p:nvPr>
        </p:nvSpPr>
        <p:spPr>
          <a:xfrm>
            <a:off x="1143000" y="1371600"/>
            <a:ext cx="7772400" cy="5181600"/>
          </a:xfrm>
          <a:effectLst>
            <a:outerShdw dist="35921" dir="2700000" algn="ctr" rotWithShape="0">
              <a:schemeClr val="bg2"/>
            </a:outerShdw>
          </a:effectLst>
        </p:spPr>
        <p:txBody>
          <a:bodyPr/>
          <a:lstStyle/>
          <a:p>
            <a:pPr>
              <a:lnSpc>
                <a:spcPct val="80000"/>
              </a:lnSpc>
              <a:buFontTx/>
              <a:buNone/>
            </a:pPr>
            <a:r>
              <a:rPr lang="en-US" altLang="en-US" sz="3600" b="1"/>
              <a:t>Why is Samaria significant?</a:t>
            </a:r>
          </a:p>
          <a:p>
            <a:pPr>
              <a:lnSpc>
                <a:spcPct val="80000"/>
              </a:lnSpc>
            </a:pPr>
            <a:r>
              <a:rPr lang="en-US" altLang="en-US" sz="2800" b="1"/>
              <a:t>In 722 B.C. when Assyria took the Northern Kingdom into captivity, the higher class Israelites were deported, and foreign captives were imported in their place.</a:t>
            </a:r>
          </a:p>
          <a:p>
            <a:pPr>
              <a:lnSpc>
                <a:spcPct val="80000"/>
              </a:lnSpc>
            </a:pPr>
            <a:r>
              <a:rPr lang="en-US" altLang="en-US" sz="2800" b="1"/>
              <a:t>The mingling of these foreigners with the poorer class of Israelites produced the people known as Samaritans.</a:t>
            </a:r>
          </a:p>
          <a:p>
            <a:pPr>
              <a:lnSpc>
                <a:spcPct val="80000"/>
              </a:lnSpc>
            </a:pPr>
            <a:r>
              <a:rPr lang="en-US" altLang="en-US" sz="2800" b="1"/>
              <a:t>The preaching of the gospel to these people was the first step away from evangelizing none but Jews only.</a:t>
            </a:r>
          </a:p>
          <a:p>
            <a:pPr>
              <a:lnSpc>
                <a:spcPct val="80000"/>
              </a:lnSpc>
            </a:pPr>
            <a:r>
              <a:rPr lang="en-US" altLang="en-US" sz="2800" b="1"/>
              <a:t>Notice that Peter used the keys (Matt. 16:18–19) here as he did in Acts 2 and 10.</a:t>
            </a:r>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a:extLst>
              <a:ext uri="{FF2B5EF4-FFF2-40B4-BE49-F238E27FC236}">
                <a16:creationId xmlns:a16="http://schemas.microsoft.com/office/drawing/2014/main" id="{5E2D7279-021D-90C9-8D2E-526381186A8F}"/>
              </a:ext>
            </a:extLst>
          </p:cNvPr>
          <p:cNvSpPr>
            <a:spLocks noGrp="1" noChangeArrowheads="1"/>
          </p:cNvSpPr>
          <p:nvPr>
            <p:ph type="title"/>
          </p:nvPr>
        </p:nvSpPr>
        <p:spPr>
          <a:effectLst>
            <a:outerShdw dist="35921" dir="2700000" algn="ctr" rotWithShape="0">
              <a:schemeClr val="bg2"/>
            </a:outerShdw>
          </a:effectLst>
        </p:spPr>
        <p:txBody>
          <a:bodyPr/>
          <a:lstStyle/>
          <a:p>
            <a:pPr>
              <a:defRPr/>
            </a:pPr>
            <a:r>
              <a:rPr lang="en-US" b="1">
                <a:effectLst>
                  <a:outerShdw blurRad="38100" dist="38100" dir="2700000" algn="tl">
                    <a:srgbClr val="000000"/>
                  </a:outerShdw>
                </a:effectLst>
              </a:rPr>
              <a:t>Simon’s reprimand, 8:18-24 </a:t>
            </a:r>
          </a:p>
        </p:txBody>
      </p:sp>
      <p:sp>
        <p:nvSpPr>
          <p:cNvPr id="253955" name="Rectangle 3">
            <a:extLst>
              <a:ext uri="{FF2B5EF4-FFF2-40B4-BE49-F238E27FC236}">
                <a16:creationId xmlns:a16="http://schemas.microsoft.com/office/drawing/2014/main" id="{2C5C7D7C-C77E-DB6B-4A01-D0EE2FECAC90}"/>
              </a:ext>
            </a:extLst>
          </p:cNvPr>
          <p:cNvSpPr>
            <a:spLocks noGrp="1" noChangeArrowheads="1"/>
          </p:cNvSpPr>
          <p:nvPr>
            <p:ph type="body" idx="1"/>
          </p:nvPr>
        </p:nvSpPr>
        <p:spPr>
          <a:effectLst>
            <a:outerShdw dist="35921" dir="2700000" algn="ctr" rotWithShape="0">
              <a:schemeClr val="bg2"/>
            </a:outerShdw>
          </a:effectLst>
        </p:spPr>
        <p:txBody>
          <a:bodyPr/>
          <a:lstStyle/>
          <a:p>
            <a:pPr>
              <a:lnSpc>
                <a:spcPct val="90000"/>
              </a:lnSpc>
              <a:defRPr/>
            </a:pPr>
            <a:r>
              <a:rPr lang="en-US" b="1">
                <a:effectLst>
                  <a:outerShdw blurRad="38100" dist="38100" dir="2700000" algn="tl">
                    <a:srgbClr val="000000"/>
                  </a:outerShdw>
                </a:effectLst>
              </a:rPr>
              <a:t>Simon Magus became a figure of considerable importance in early church history.</a:t>
            </a:r>
          </a:p>
          <a:p>
            <a:pPr>
              <a:lnSpc>
                <a:spcPct val="90000"/>
              </a:lnSpc>
              <a:defRPr/>
            </a:pPr>
            <a:r>
              <a:rPr lang="en-US" b="1">
                <a:effectLst>
                  <a:outerShdw blurRad="38100" dist="38100" dir="2700000" algn="tl">
                    <a:srgbClr val="000000"/>
                  </a:outerShdw>
                </a:effectLst>
              </a:rPr>
              <a:t>The father of heresy, founder of Gnosticism.</a:t>
            </a:r>
          </a:p>
          <a:p>
            <a:pPr>
              <a:lnSpc>
                <a:spcPct val="90000"/>
              </a:lnSpc>
              <a:defRPr/>
            </a:pPr>
            <a:r>
              <a:rPr lang="en-US" b="1">
                <a:effectLst>
                  <a:outerShdw blurRad="38100" dist="38100" dir="2700000" algn="tl">
                    <a:srgbClr val="000000"/>
                  </a:outerShdw>
                </a:effectLst>
              </a:rPr>
              <a:t>The sect of Gnostics refuted by Irenaeus in his work </a:t>
            </a:r>
            <a:r>
              <a:rPr lang="en-US" b="1" i="1">
                <a:effectLst>
                  <a:outerShdw blurRad="38100" dist="38100" dir="2700000" algn="tl">
                    <a:srgbClr val="000000"/>
                  </a:outerShdw>
                </a:effectLst>
              </a:rPr>
              <a:t>Against Heresies</a:t>
            </a:r>
            <a:r>
              <a:rPr lang="en-US" b="1">
                <a:effectLst>
                  <a:outerShdw blurRad="38100" dist="38100" dir="2700000" algn="tl">
                    <a:srgbClr val="000000"/>
                  </a:outerShdw>
                </a:effectLst>
              </a:rPr>
              <a:t>.</a:t>
            </a:r>
          </a:p>
        </p:txBody>
      </p:sp>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026">
            <a:extLst>
              <a:ext uri="{FF2B5EF4-FFF2-40B4-BE49-F238E27FC236}">
                <a16:creationId xmlns:a16="http://schemas.microsoft.com/office/drawing/2014/main" id="{757B7260-A26B-AFE4-3F34-5742478D04C8}"/>
              </a:ext>
            </a:extLst>
          </p:cNvPr>
          <p:cNvSpPr>
            <a:spLocks noGrp="1" noChangeArrowheads="1"/>
          </p:cNvSpPr>
          <p:nvPr>
            <p:ph type="title"/>
          </p:nvPr>
        </p:nvSpPr>
        <p:spPr>
          <a:effectLst>
            <a:outerShdw dist="35921" dir="2700000" algn="ctr" rotWithShape="0">
              <a:schemeClr val="bg2"/>
            </a:outerShdw>
          </a:effectLst>
        </p:spPr>
        <p:txBody>
          <a:bodyPr/>
          <a:lstStyle/>
          <a:p>
            <a:pPr>
              <a:defRPr/>
            </a:pPr>
            <a:r>
              <a:rPr lang="en-US" sz="4000" b="1">
                <a:effectLst>
                  <a:outerShdw blurRad="38100" dist="38100" dir="2700000" algn="tl">
                    <a:srgbClr val="000000"/>
                  </a:outerShdw>
                </a:effectLst>
              </a:rPr>
              <a:t>Philip Preaches to an Ethiopian, 8:26-40 </a:t>
            </a:r>
          </a:p>
        </p:txBody>
      </p:sp>
      <p:sp>
        <p:nvSpPr>
          <p:cNvPr id="256003" name="Rectangle 1027">
            <a:extLst>
              <a:ext uri="{FF2B5EF4-FFF2-40B4-BE49-F238E27FC236}">
                <a16:creationId xmlns:a16="http://schemas.microsoft.com/office/drawing/2014/main" id="{52A229BD-7F00-A647-2AFD-E7004E6DE021}"/>
              </a:ext>
            </a:extLst>
          </p:cNvPr>
          <p:cNvSpPr>
            <a:spLocks noGrp="1" noChangeArrowheads="1"/>
          </p:cNvSpPr>
          <p:nvPr>
            <p:ph type="body" idx="1"/>
          </p:nvPr>
        </p:nvSpPr>
        <p:spPr>
          <a:xfrm>
            <a:off x="1143000" y="1981200"/>
            <a:ext cx="7772400" cy="4876800"/>
          </a:xfrm>
          <a:effectLst>
            <a:outerShdw dist="35921" dir="2700000" algn="ctr" rotWithShape="0">
              <a:schemeClr val="bg2"/>
            </a:outerShdw>
          </a:effectLst>
        </p:spPr>
        <p:txBody>
          <a:bodyPr/>
          <a:lstStyle/>
          <a:p>
            <a:pPr>
              <a:lnSpc>
                <a:spcPct val="90000"/>
              </a:lnSpc>
              <a:defRPr/>
            </a:pPr>
            <a:r>
              <a:rPr lang="en-US" sz="2800" b="1">
                <a:effectLst>
                  <a:outerShdw blurRad="38100" dist="38100" dir="2700000" algn="tl">
                    <a:srgbClr val="000000"/>
                  </a:outerShdw>
                </a:effectLst>
              </a:rPr>
              <a:t>A Gentile by blood, an Ethiopian.</a:t>
            </a:r>
          </a:p>
          <a:p>
            <a:pPr>
              <a:lnSpc>
                <a:spcPct val="90000"/>
              </a:lnSpc>
              <a:defRPr/>
            </a:pPr>
            <a:r>
              <a:rPr lang="en-US" sz="2800" b="1">
                <a:effectLst>
                  <a:outerShdw blurRad="38100" dist="38100" dir="2700000" algn="tl">
                    <a:srgbClr val="000000"/>
                  </a:outerShdw>
                </a:effectLst>
              </a:rPr>
              <a:t>He was not category = uncircumcised Gentile.</a:t>
            </a:r>
          </a:p>
          <a:p>
            <a:pPr>
              <a:lnSpc>
                <a:spcPct val="90000"/>
              </a:lnSpc>
              <a:defRPr/>
            </a:pPr>
            <a:r>
              <a:rPr lang="en-US" sz="2800" b="1">
                <a:effectLst>
                  <a:outerShdw blurRad="38100" dist="38100" dir="2700000" algn="tl">
                    <a:srgbClr val="000000"/>
                  </a:outerShdw>
                </a:effectLst>
              </a:rPr>
              <a:t>Proselyte to Judaism.</a:t>
            </a:r>
          </a:p>
          <a:p>
            <a:pPr>
              <a:lnSpc>
                <a:spcPct val="90000"/>
              </a:lnSpc>
              <a:defRPr/>
            </a:pPr>
            <a:r>
              <a:rPr lang="en-US" sz="2800" b="1">
                <a:effectLst>
                  <a:outerShdw blurRad="38100" dist="38100" dir="2700000" algn="tl">
                    <a:srgbClr val="000000"/>
                  </a:outerShdw>
                </a:effectLst>
              </a:rPr>
              <a:t>No question about his inclusion, as with Cornelius’ conversion (cf. Acts 11).</a:t>
            </a:r>
          </a:p>
          <a:p>
            <a:pPr>
              <a:lnSpc>
                <a:spcPct val="90000"/>
              </a:lnSpc>
              <a:defRPr/>
            </a:pPr>
            <a:r>
              <a:rPr lang="en-US" sz="2800" b="1">
                <a:effectLst>
                  <a:outerShdw blurRad="38100" dist="38100" dir="2700000" algn="tl">
                    <a:srgbClr val="000000"/>
                  </a:outerShdw>
                </a:effectLst>
              </a:rPr>
              <a:t>His conversion was another step toward the inclusion of Gentiles without prerequisites.</a:t>
            </a:r>
          </a:p>
        </p:txBody>
      </p:sp>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92E82ADE-18D8-F264-B23D-C7752C2C35A9}"/>
              </a:ext>
            </a:extLst>
          </p:cNvPr>
          <p:cNvSpPr>
            <a:spLocks noGrp="1" noChangeArrowheads="1"/>
          </p:cNvSpPr>
          <p:nvPr>
            <p:ph type="title"/>
          </p:nvPr>
        </p:nvSpPr>
        <p:spPr>
          <a:xfrm>
            <a:off x="1143000" y="0"/>
            <a:ext cx="7772400" cy="1143000"/>
          </a:xfrm>
          <a:effectLst>
            <a:outerShdw dist="35921" dir="2700000" algn="ctr" rotWithShape="0">
              <a:schemeClr val="bg2"/>
            </a:outerShdw>
          </a:effectLst>
        </p:spPr>
        <p:txBody>
          <a:bodyPr/>
          <a:lstStyle/>
          <a:p>
            <a:pPr>
              <a:defRPr/>
            </a:pPr>
            <a:r>
              <a:rPr lang="en-US" sz="4000" b="1">
                <a:effectLst>
                  <a:outerShdw blurRad="38100" dist="38100" dir="2700000" algn="tl">
                    <a:srgbClr val="000000"/>
                  </a:outerShdw>
                </a:effectLst>
              </a:rPr>
              <a:t>Saul’s background, 9:1-31</a:t>
            </a:r>
          </a:p>
        </p:txBody>
      </p:sp>
      <p:sp>
        <p:nvSpPr>
          <p:cNvPr id="132099" name="Rectangle 3">
            <a:extLst>
              <a:ext uri="{FF2B5EF4-FFF2-40B4-BE49-F238E27FC236}">
                <a16:creationId xmlns:a16="http://schemas.microsoft.com/office/drawing/2014/main" id="{8CED9C2A-92C7-ECF4-2F33-1D280D432EDB}"/>
              </a:ext>
            </a:extLst>
          </p:cNvPr>
          <p:cNvSpPr>
            <a:spLocks noGrp="1" noChangeArrowheads="1"/>
          </p:cNvSpPr>
          <p:nvPr>
            <p:ph type="body" idx="1"/>
          </p:nvPr>
        </p:nvSpPr>
        <p:spPr>
          <a:xfrm>
            <a:off x="1143000" y="1295400"/>
            <a:ext cx="7772400" cy="5562600"/>
          </a:xfrm>
          <a:effectLst>
            <a:outerShdw dist="35921" dir="2700000" algn="ctr" rotWithShape="0">
              <a:schemeClr val="bg2"/>
            </a:outerShdw>
          </a:effectLst>
        </p:spPr>
        <p:txBody>
          <a:bodyPr/>
          <a:lstStyle/>
          <a:p>
            <a:pPr>
              <a:lnSpc>
                <a:spcPct val="80000"/>
              </a:lnSpc>
            </a:pPr>
            <a:r>
              <a:rPr lang="en-US" altLang="en-US" b="1"/>
              <a:t>Hometown Tarsus in Cilicia (Acts 22:3).</a:t>
            </a:r>
          </a:p>
          <a:p>
            <a:pPr>
              <a:lnSpc>
                <a:spcPct val="80000"/>
              </a:lnSpc>
            </a:pPr>
            <a:r>
              <a:rPr lang="en-US" altLang="en-US" b="1"/>
              <a:t>Pure–blooded Israelite (Phil. 3:5, 6).</a:t>
            </a:r>
          </a:p>
          <a:p>
            <a:pPr>
              <a:lnSpc>
                <a:spcPct val="80000"/>
              </a:lnSpc>
            </a:pPr>
            <a:r>
              <a:rPr lang="en-US" altLang="en-US" b="1"/>
              <a:t>Roman citizen by birth (Acts 22:25, 28).</a:t>
            </a:r>
          </a:p>
          <a:p>
            <a:pPr>
              <a:lnSpc>
                <a:spcPct val="80000"/>
              </a:lnSpc>
            </a:pPr>
            <a:r>
              <a:rPr lang="en-US" altLang="en-US" b="1"/>
              <a:t>Born around A.D. 1.</a:t>
            </a:r>
          </a:p>
          <a:p>
            <a:pPr>
              <a:lnSpc>
                <a:spcPct val="80000"/>
              </a:lnSpc>
            </a:pPr>
            <a:r>
              <a:rPr lang="en-US" altLang="en-US" b="1"/>
              <a:t>Son of a Pharisee (Acts 23:6).</a:t>
            </a:r>
          </a:p>
          <a:p>
            <a:pPr>
              <a:lnSpc>
                <a:spcPct val="80000"/>
              </a:lnSpc>
            </a:pPr>
            <a:r>
              <a:rPr lang="en-US" altLang="en-US" b="1"/>
              <a:t>Student of Gamaliel (Acts 22:3).</a:t>
            </a:r>
          </a:p>
          <a:p>
            <a:pPr>
              <a:lnSpc>
                <a:spcPct val="80000"/>
              </a:lnSpc>
            </a:pPr>
            <a:r>
              <a:rPr lang="en-US" altLang="en-US" b="1"/>
              <a:t>A strict Pharisee (Phil. 3:5; Acts 26:5) and a rabbi (Acts 13:15, 16).</a:t>
            </a:r>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C2CB9C38-DDD4-C651-C7A3-2038AA6629C7}"/>
              </a:ext>
            </a:extLst>
          </p:cNvPr>
          <p:cNvSpPr>
            <a:spLocks noGrp="1" noChangeArrowheads="1"/>
          </p:cNvSpPr>
          <p:nvPr>
            <p:ph type="title"/>
          </p:nvPr>
        </p:nvSpPr>
        <p:spPr>
          <a:xfrm>
            <a:off x="1143000" y="304800"/>
            <a:ext cx="8001000" cy="1143000"/>
          </a:xfrm>
          <a:effectLst>
            <a:outerShdw dist="35921" dir="2700000" algn="ctr" rotWithShape="0">
              <a:schemeClr val="bg2"/>
            </a:outerShdw>
          </a:effectLst>
        </p:spPr>
        <p:txBody>
          <a:bodyPr/>
          <a:lstStyle/>
          <a:p>
            <a:pPr>
              <a:defRPr/>
            </a:pPr>
            <a:r>
              <a:rPr lang="en-US" sz="3800" b="1">
                <a:effectLst>
                  <a:outerShdw blurRad="38100" dist="38100" dir="2700000" algn="tl">
                    <a:srgbClr val="000000"/>
                  </a:outerShdw>
                </a:effectLst>
              </a:rPr>
              <a:t>Critic’s view of Paul’s conversion</a:t>
            </a:r>
          </a:p>
        </p:txBody>
      </p:sp>
      <p:sp>
        <p:nvSpPr>
          <p:cNvPr id="257027" name="Rectangle 3">
            <a:extLst>
              <a:ext uri="{FF2B5EF4-FFF2-40B4-BE49-F238E27FC236}">
                <a16:creationId xmlns:a16="http://schemas.microsoft.com/office/drawing/2014/main" id="{753D980D-FE3A-7BB4-B2D5-37B989F624E6}"/>
              </a:ext>
            </a:extLst>
          </p:cNvPr>
          <p:cNvSpPr>
            <a:spLocks noGrp="1" noChangeArrowheads="1"/>
          </p:cNvSpPr>
          <p:nvPr>
            <p:ph type="body" idx="1"/>
          </p:nvPr>
        </p:nvSpPr>
        <p:spPr>
          <a:xfrm>
            <a:off x="1143000" y="1447800"/>
            <a:ext cx="7772400" cy="5410200"/>
          </a:xfrm>
          <a:effectLst>
            <a:outerShdw dist="35921" dir="2700000" algn="ctr" rotWithShape="0">
              <a:schemeClr val="bg2"/>
            </a:outerShdw>
          </a:effectLst>
        </p:spPr>
        <p:txBody>
          <a:bodyPr/>
          <a:lstStyle/>
          <a:p>
            <a:pPr>
              <a:defRPr/>
            </a:pPr>
            <a:r>
              <a:rPr lang="en-US" sz="2800" b="1">
                <a:effectLst>
                  <a:outerShdw blurRad="38100" dist="38100" dir="2700000" algn="tl">
                    <a:srgbClr val="000000"/>
                  </a:outerShdw>
                </a:effectLst>
              </a:rPr>
              <a:t>Thorn in the flesh = epilepsy and subject to hallucinations.</a:t>
            </a:r>
          </a:p>
          <a:p>
            <a:pPr>
              <a:defRPr/>
            </a:pPr>
            <a:r>
              <a:rPr lang="en-US" sz="2800" b="1">
                <a:effectLst>
                  <a:outerShdw blurRad="38100" dist="38100" dir="2700000" algn="tl">
                    <a:srgbClr val="000000"/>
                  </a:outerShdw>
                </a:effectLst>
              </a:rPr>
              <a:t>Visions of 2 Corinthians 12:1–8 are mentioned in connection with the thorn in the flesh.</a:t>
            </a:r>
          </a:p>
          <a:p>
            <a:pPr>
              <a:defRPr/>
            </a:pPr>
            <a:r>
              <a:rPr lang="en-US" sz="2800" b="1">
                <a:effectLst>
                  <a:outerShdw blurRad="38100" dist="38100" dir="2700000" algn="tl">
                    <a:srgbClr val="000000"/>
                  </a:outerShdw>
                </a:effectLst>
              </a:rPr>
              <a:t>Also includes a thunderstorm in the conversion experience.</a:t>
            </a:r>
          </a:p>
          <a:p>
            <a:pPr>
              <a:defRPr/>
            </a:pPr>
            <a:r>
              <a:rPr lang="en-US" sz="2800" b="1">
                <a:effectLst>
                  <a:outerShdw blurRad="38100" dist="38100" dir="2700000" algn="tl">
                    <a:srgbClr val="000000"/>
                  </a:outerShdw>
                </a:effectLst>
              </a:rPr>
              <a:t>Therefore, conversion completely on a psychological basis with following elements: </a:t>
            </a:r>
          </a:p>
          <a:p>
            <a:pPr lvl="1">
              <a:defRPr/>
            </a:pPr>
            <a:r>
              <a:rPr lang="en-US" sz="2400" b="1">
                <a:effectLst>
                  <a:outerShdw blurRad="38100" dist="38100" dir="2700000" algn="tl">
                    <a:srgbClr val="000000"/>
                  </a:outerShdw>
                </a:effectLst>
              </a:rPr>
              <a:t>(1) teaching of Gamaliel, Acts 5:34–39; </a:t>
            </a:r>
          </a:p>
          <a:p>
            <a:pPr lvl="1">
              <a:defRPr/>
            </a:pPr>
            <a:r>
              <a:rPr lang="en-US" sz="2400" b="1">
                <a:effectLst>
                  <a:outerShdw blurRad="38100" dist="38100" dir="2700000" algn="tl">
                    <a:srgbClr val="000000"/>
                  </a:outerShdw>
                </a:effectLst>
              </a:rPr>
              <a:t>(2) martyrdom of Stephen, Acts 7:58; </a:t>
            </a:r>
          </a:p>
          <a:p>
            <a:pPr lvl="1">
              <a:defRPr/>
            </a:pPr>
            <a:r>
              <a:rPr lang="en-US" sz="2400" b="1">
                <a:effectLst>
                  <a:outerShdw blurRad="38100" dist="38100" dir="2700000" algn="tl">
                    <a:srgbClr val="000000"/>
                  </a:outerShdw>
                </a:effectLst>
              </a:rPr>
              <a:t>(3) growing madness of Saul as a persecutor, Acts 8:3; 9:1.</a:t>
            </a:r>
          </a:p>
        </p:txBody>
      </p:sp>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074">
            <a:extLst>
              <a:ext uri="{FF2B5EF4-FFF2-40B4-BE49-F238E27FC236}">
                <a16:creationId xmlns:a16="http://schemas.microsoft.com/office/drawing/2014/main" id="{64926462-105F-4351-0723-A5C073AA37AE}"/>
              </a:ext>
            </a:extLst>
          </p:cNvPr>
          <p:cNvSpPr>
            <a:spLocks noGrp="1" noChangeArrowheads="1"/>
          </p:cNvSpPr>
          <p:nvPr>
            <p:ph type="title"/>
          </p:nvPr>
        </p:nvSpPr>
        <p:spPr>
          <a:effectLst>
            <a:outerShdw dist="35921" dir="2700000" algn="ctr" rotWithShape="0">
              <a:schemeClr val="bg2"/>
            </a:outerShdw>
          </a:effectLst>
        </p:spPr>
        <p:txBody>
          <a:bodyPr/>
          <a:lstStyle/>
          <a:p>
            <a:pPr>
              <a:defRPr/>
            </a:pPr>
            <a:r>
              <a:rPr lang="en-US" b="1">
                <a:effectLst>
                  <a:outerShdw blurRad="38100" dist="38100" dir="2700000" algn="tl">
                    <a:srgbClr val="000000"/>
                  </a:outerShdw>
                </a:effectLst>
              </a:rPr>
              <a:t>Saul’s Salvation, 9:1-19a </a:t>
            </a:r>
          </a:p>
        </p:txBody>
      </p:sp>
      <p:sp>
        <p:nvSpPr>
          <p:cNvPr id="258051" name="Rectangle 3075">
            <a:extLst>
              <a:ext uri="{FF2B5EF4-FFF2-40B4-BE49-F238E27FC236}">
                <a16:creationId xmlns:a16="http://schemas.microsoft.com/office/drawing/2014/main" id="{4D535076-22A6-B962-C846-9BBF76071312}"/>
              </a:ext>
            </a:extLst>
          </p:cNvPr>
          <p:cNvSpPr>
            <a:spLocks noGrp="1" noChangeArrowheads="1"/>
          </p:cNvSpPr>
          <p:nvPr>
            <p:ph type="body" idx="1"/>
          </p:nvPr>
        </p:nvSpPr>
        <p:spPr>
          <a:xfrm>
            <a:off x="1143000" y="1981200"/>
            <a:ext cx="7772400" cy="4876800"/>
          </a:xfrm>
          <a:effectLst>
            <a:outerShdw dist="35921" dir="2700000" algn="ctr" rotWithShape="0">
              <a:schemeClr val="bg2"/>
            </a:outerShdw>
          </a:effectLst>
        </p:spPr>
        <p:txBody>
          <a:bodyPr/>
          <a:lstStyle/>
          <a:p>
            <a:pPr>
              <a:defRPr/>
            </a:pPr>
            <a:r>
              <a:rPr lang="en-US" b="1">
                <a:effectLst>
                  <a:outerShdw blurRad="38100" dist="38100" dir="2700000" algn="tl">
                    <a:srgbClr val="000000"/>
                  </a:outerShdw>
                </a:effectLst>
              </a:rPr>
              <a:t>The traditional view of the conversion:</a:t>
            </a:r>
          </a:p>
          <a:p>
            <a:pPr lvl="1">
              <a:defRPr/>
            </a:pPr>
            <a:r>
              <a:rPr lang="en-US" b="1">
                <a:effectLst>
                  <a:outerShdw blurRad="38100" dist="38100" dir="2700000" algn="tl">
                    <a:srgbClr val="000000"/>
                  </a:outerShdw>
                </a:effectLst>
              </a:rPr>
              <a:t>Actual sight of the risen Christ, not a thunderstorm of hallucination.</a:t>
            </a:r>
          </a:p>
          <a:p>
            <a:pPr lvl="1">
              <a:defRPr/>
            </a:pPr>
            <a:r>
              <a:rPr lang="en-US" b="1">
                <a:effectLst>
                  <a:outerShdw blurRad="38100" dist="38100" dir="2700000" algn="tl">
                    <a:srgbClr val="000000"/>
                  </a:outerShdw>
                </a:effectLst>
              </a:rPr>
              <a:t>Paul experienced an instantaneous and supernatural regeneration.</a:t>
            </a:r>
          </a:p>
          <a:p>
            <a:pPr lvl="1">
              <a:defRPr/>
            </a:pPr>
            <a:r>
              <a:rPr lang="en-US" b="1">
                <a:effectLst>
                  <a:outerShdw blurRad="38100" dist="38100" dir="2700000" algn="tl">
                    <a:srgbClr val="000000"/>
                  </a:outerShdw>
                </a:effectLst>
              </a:rPr>
              <a:t>Paul influenced by Stephen’s logic and his unique death.</a:t>
            </a:r>
          </a:p>
          <a:p>
            <a:pPr lvl="1">
              <a:defRPr/>
            </a:pPr>
            <a:r>
              <a:rPr lang="en-US" b="1">
                <a:effectLst>
                  <a:outerShdw blurRad="38100" dist="38100" dir="2700000" algn="tl">
                    <a:srgbClr val="000000"/>
                  </a:outerShdw>
                </a:effectLst>
              </a:rPr>
              <a:t>He was convicted but he rebelled (“kicked against the pricks,” Acts 26:14).</a:t>
            </a:r>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074">
            <a:extLst>
              <a:ext uri="{FF2B5EF4-FFF2-40B4-BE49-F238E27FC236}">
                <a16:creationId xmlns:a16="http://schemas.microsoft.com/office/drawing/2014/main" id="{C93E9D4E-4B0F-F01F-F68A-B9A5E59F5C3D}"/>
              </a:ext>
            </a:extLst>
          </p:cNvPr>
          <p:cNvSpPr>
            <a:spLocks noGrp="1" noChangeArrowheads="1"/>
          </p:cNvSpPr>
          <p:nvPr>
            <p:ph type="title"/>
          </p:nvPr>
        </p:nvSpPr>
        <p:spPr/>
        <p:txBody>
          <a:bodyPr/>
          <a:lstStyle/>
          <a:p>
            <a:r>
              <a:rPr lang="en-US" altLang="en-US" sz="4000" b="1"/>
              <a:t>The significance of Saul’s conversion:</a:t>
            </a:r>
          </a:p>
        </p:txBody>
      </p:sp>
      <p:sp>
        <p:nvSpPr>
          <p:cNvPr id="259075" name="Rectangle 3075">
            <a:extLst>
              <a:ext uri="{FF2B5EF4-FFF2-40B4-BE49-F238E27FC236}">
                <a16:creationId xmlns:a16="http://schemas.microsoft.com/office/drawing/2014/main" id="{C07A7027-4913-B711-36B6-8E47F66DB180}"/>
              </a:ext>
            </a:extLst>
          </p:cNvPr>
          <p:cNvSpPr>
            <a:spLocks noGrp="1" noChangeArrowheads="1"/>
          </p:cNvSpPr>
          <p:nvPr>
            <p:ph type="body" idx="1"/>
          </p:nvPr>
        </p:nvSpPr>
        <p:spPr>
          <a:xfrm>
            <a:off x="1143000" y="1981200"/>
            <a:ext cx="7772400" cy="4876800"/>
          </a:xfrm>
          <a:effectLst>
            <a:outerShdw dist="35921" dir="2700000" algn="ctr" rotWithShape="0">
              <a:schemeClr val="bg2"/>
            </a:outerShdw>
          </a:effectLst>
        </p:spPr>
        <p:txBody>
          <a:bodyPr/>
          <a:lstStyle/>
          <a:p>
            <a:pPr>
              <a:lnSpc>
                <a:spcPct val="80000"/>
              </a:lnSpc>
              <a:defRPr/>
            </a:pPr>
            <a:r>
              <a:rPr lang="en-US" sz="2800" b="1">
                <a:effectLst>
                  <a:outerShdw blurRad="38100" dist="38100" dir="2700000" algn="tl">
                    <a:srgbClr val="000000"/>
                  </a:outerShdw>
                </a:effectLst>
              </a:rPr>
              <a:t>Luke introducing the second main character.</a:t>
            </a:r>
          </a:p>
          <a:p>
            <a:pPr>
              <a:lnSpc>
                <a:spcPct val="80000"/>
              </a:lnSpc>
              <a:defRPr/>
            </a:pPr>
            <a:r>
              <a:rPr lang="en-US" sz="2800" b="1">
                <a:effectLst>
                  <a:outerShdw blurRad="38100" dist="38100" dir="2700000" algn="tl">
                    <a:srgbClr val="000000"/>
                  </a:outerShdw>
                </a:effectLst>
              </a:rPr>
              <a:t>Significant step in the preparation for carrying the gospel to the Gentiles.</a:t>
            </a:r>
          </a:p>
          <a:p>
            <a:pPr>
              <a:lnSpc>
                <a:spcPct val="80000"/>
              </a:lnSpc>
              <a:defRPr/>
            </a:pPr>
            <a:r>
              <a:rPr lang="en-US" sz="2800" b="1">
                <a:effectLst>
                  <a:outerShdw blurRad="38100" dist="38100" dir="2700000" algn="tl">
                    <a:srgbClr val="000000"/>
                  </a:outerShdw>
                </a:effectLst>
              </a:rPr>
              <a:t>Ananias is told that Paul will be a witness to Gentiles (Acts 9:15).</a:t>
            </a:r>
          </a:p>
          <a:p>
            <a:pPr>
              <a:lnSpc>
                <a:spcPct val="80000"/>
              </a:lnSpc>
              <a:defRPr/>
            </a:pPr>
            <a:r>
              <a:rPr lang="en-US" sz="2800" b="1">
                <a:effectLst>
                  <a:outerShdw blurRad="38100" dist="38100" dir="2700000" algn="tl">
                    <a:srgbClr val="000000"/>
                  </a:outerShdw>
                </a:effectLst>
              </a:rPr>
              <a:t>Timeliness - Just at the time when the door is being opened to the Gentiles, the Lord selects the chief instrument to be used in the Gentile missionary movement.</a:t>
            </a: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8E6F484D-260F-A99D-41A7-E564BB3C2F7E}"/>
              </a:ext>
            </a:extLst>
          </p:cNvPr>
          <p:cNvSpPr>
            <a:spLocks noGrp="1" noChangeArrowheads="1"/>
          </p:cNvSpPr>
          <p:nvPr>
            <p:ph type="title"/>
          </p:nvPr>
        </p:nvSpPr>
        <p:spPr>
          <a:xfrm>
            <a:off x="1143000" y="604838"/>
            <a:ext cx="7772400" cy="1143000"/>
          </a:xfrm>
          <a:effectLst>
            <a:outerShdw dist="35921" dir="2700000" algn="ctr" rotWithShape="0">
              <a:schemeClr val="bg2"/>
            </a:outerShdw>
          </a:effectLst>
        </p:spPr>
        <p:txBody>
          <a:bodyPr/>
          <a:lstStyle/>
          <a:p>
            <a:pPr algn="ctr"/>
            <a:r>
              <a:rPr lang="en-US" altLang="en-US" sz="4800" b="1">
                <a:solidFill>
                  <a:schemeClr val="tx1"/>
                </a:solidFill>
              </a:rPr>
              <a:t>In all Judea and Samaria</a:t>
            </a:r>
            <a:br>
              <a:rPr lang="en-US" altLang="en-US" sz="4800" b="1">
                <a:solidFill>
                  <a:schemeClr val="tx1"/>
                </a:solidFill>
              </a:rPr>
            </a:br>
            <a:r>
              <a:rPr lang="en-US" altLang="en-US" sz="4800" b="1">
                <a:solidFill>
                  <a:schemeClr val="tx1"/>
                </a:solidFill>
              </a:rPr>
              <a:t>Acts 8-12</a:t>
            </a:r>
            <a:endParaRPr lang="en-US" altLang="en-US" sz="4800">
              <a:solidFill>
                <a:schemeClr val="tx1"/>
              </a:solidFill>
            </a:endParaRPr>
          </a:p>
        </p:txBody>
      </p:sp>
      <p:sp>
        <p:nvSpPr>
          <p:cNvPr id="440323" name="Rectangle 3">
            <a:extLst>
              <a:ext uri="{FF2B5EF4-FFF2-40B4-BE49-F238E27FC236}">
                <a16:creationId xmlns:a16="http://schemas.microsoft.com/office/drawing/2014/main" id="{8ECCA685-A098-7FC8-1103-922BD818736E}"/>
              </a:ext>
            </a:extLst>
          </p:cNvPr>
          <p:cNvSpPr>
            <a:spLocks noGrp="1" noChangeArrowheads="1"/>
          </p:cNvSpPr>
          <p:nvPr>
            <p:ph type="body" sz="half" idx="2"/>
          </p:nvPr>
        </p:nvSpPr>
        <p:spPr/>
        <p:txBody>
          <a:bodyPr/>
          <a:lstStyle/>
          <a:p>
            <a:endParaRPr lang="en-US" altLang="en-US" sz="2800"/>
          </a:p>
          <a:p>
            <a:endParaRPr lang="en-US" altLang="en-US" sz="2800"/>
          </a:p>
        </p:txBody>
      </p:sp>
      <p:sp>
        <p:nvSpPr>
          <p:cNvPr id="140292" name="AutoShape 4">
            <a:extLst>
              <a:ext uri="{FF2B5EF4-FFF2-40B4-BE49-F238E27FC236}">
                <a16:creationId xmlns:a16="http://schemas.microsoft.com/office/drawing/2014/main" id="{138BEB80-ADCA-49F6-C211-2B24BE0907C9}"/>
              </a:ext>
            </a:extLst>
          </p:cNvPr>
          <p:cNvSpPr>
            <a:spLocks noChangeArrowheads="1"/>
          </p:cNvSpPr>
          <p:nvPr/>
        </p:nvSpPr>
        <p:spPr bwMode="auto">
          <a:xfrm>
            <a:off x="1905000" y="26670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0293" name="AutoShape 5">
            <a:extLst>
              <a:ext uri="{FF2B5EF4-FFF2-40B4-BE49-F238E27FC236}">
                <a16:creationId xmlns:a16="http://schemas.microsoft.com/office/drawing/2014/main" id="{C4F97F67-28D4-92A0-9E27-DF0E5C20E1F9}"/>
              </a:ext>
            </a:extLst>
          </p:cNvPr>
          <p:cNvSpPr>
            <a:spLocks noChangeArrowheads="1"/>
          </p:cNvSpPr>
          <p:nvPr/>
        </p:nvSpPr>
        <p:spPr bwMode="auto">
          <a:xfrm>
            <a:off x="1905000" y="35814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0294" name="AutoShape 6">
            <a:extLst>
              <a:ext uri="{FF2B5EF4-FFF2-40B4-BE49-F238E27FC236}">
                <a16:creationId xmlns:a16="http://schemas.microsoft.com/office/drawing/2014/main" id="{E55CFF34-E965-1C73-90BE-D6A5B88EEC39}"/>
              </a:ext>
            </a:extLst>
          </p:cNvPr>
          <p:cNvSpPr>
            <a:spLocks noChangeArrowheads="1"/>
          </p:cNvSpPr>
          <p:nvPr/>
        </p:nvSpPr>
        <p:spPr bwMode="auto">
          <a:xfrm>
            <a:off x="1905000" y="44958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0295" name="Text Box 7">
            <a:extLst>
              <a:ext uri="{FF2B5EF4-FFF2-40B4-BE49-F238E27FC236}">
                <a16:creationId xmlns:a16="http://schemas.microsoft.com/office/drawing/2014/main" id="{1022EB48-2CB6-51FC-50FC-13B6D6A29642}"/>
              </a:ext>
            </a:extLst>
          </p:cNvPr>
          <p:cNvSpPr txBox="1">
            <a:spLocks noChangeArrowheads="1"/>
          </p:cNvSpPr>
          <p:nvPr/>
        </p:nvSpPr>
        <p:spPr bwMode="auto">
          <a:xfrm>
            <a:off x="6553200" y="2438400"/>
            <a:ext cx="2590800" cy="25209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lr>
                <a:schemeClr val="accent1"/>
              </a:buClr>
              <a:buChar char="•"/>
              <a:defRPr sz="3200">
                <a:solidFill>
                  <a:schemeClr val="tx1"/>
                </a:solidFill>
                <a:latin typeface="Times New Roman" panose="02020603050405020304" pitchFamily="18" charset="0"/>
              </a:defRPr>
            </a:lvl1pPr>
            <a:lvl2pPr marL="742950" indent="-285750" defTabSz="820738">
              <a:spcBef>
                <a:spcPct val="20000"/>
              </a:spcBef>
              <a:buClr>
                <a:schemeClr val="tx1"/>
              </a:buClr>
              <a:buChar char="•"/>
              <a:defRPr sz="2800">
                <a:solidFill>
                  <a:schemeClr val="tx1"/>
                </a:solidFill>
                <a:latin typeface="Times New Roman" panose="02020603050405020304" pitchFamily="18" charset="0"/>
              </a:defRPr>
            </a:lvl2pPr>
            <a:lvl3pPr marL="1143000" indent="-228600" defTabSz="820738">
              <a:spcBef>
                <a:spcPct val="20000"/>
              </a:spcBef>
              <a:buClr>
                <a:schemeClr val="accent1"/>
              </a:buClr>
              <a:buChar char="•"/>
              <a:defRPr sz="2400">
                <a:solidFill>
                  <a:schemeClr val="tx1"/>
                </a:solidFill>
                <a:latin typeface="Times New Roman" panose="02020603050405020304" pitchFamily="18" charset="0"/>
              </a:defRPr>
            </a:lvl3pPr>
            <a:lvl4pPr marL="1600200" indent="-228600" defTabSz="820738">
              <a:spcBef>
                <a:spcPct val="20000"/>
              </a:spcBef>
              <a:buClr>
                <a:schemeClr val="tx1"/>
              </a:buClr>
              <a:buChar char="•"/>
              <a:defRPr sz="2000">
                <a:solidFill>
                  <a:schemeClr val="tx1"/>
                </a:solidFill>
                <a:latin typeface="Times New Roman" panose="02020603050405020304" pitchFamily="18" charset="0"/>
              </a:defRPr>
            </a:lvl4pPr>
            <a:lvl5pPr marL="2057400" indent="-228600" defTabSz="820738">
              <a:spcBef>
                <a:spcPct val="20000"/>
              </a:spcBef>
              <a:buClr>
                <a:schemeClr val="tx2"/>
              </a:buClr>
              <a:buChar char="•"/>
              <a:defRPr sz="2000">
                <a:solidFill>
                  <a:schemeClr val="tx1"/>
                </a:solidFill>
                <a:latin typeface="Times New Roman" panose="02020603050405020304" pitchFamily="18" charset="0"/>
              </a:defRPr>
            </a:lvl5pPr>
            <a:lvl6pPr marL="25146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4000" b="1"/>
              <a:t>Philip</a:t>
            </a:r>
          </a:p>
          <a:p>
            <a:pPr>
              <a:spcBef>
                <a:spcPct val="50000"/>
              </a:spcBef>
              <a:buClrTx/>
              <a:buFontTx/>
              <a:buNone/>
            </a:pPr>
            <a:r>
              <a:rPr lang="en-US" altLang="en-US" sz="4000" b="1"/>
              <a:t>Peter</a:t>
            </a:r>
          </a:p>
          <a:p>
            <a:pPr>
              <a:spcBef>
                <a:spcPct val="50000"/>
              </a:spcBef>
              <a:buClrTx/>
              <a:buFontTx/>
              <a:buNone/>
            </a:pPr>
            <a:r>
              <a:rPr lang="en-US" altLang="en-US" sz="4000" b="1"/>
              <a:t>Paul</a:t>
            </a:r>
          </a:p>
        </p:txBody>
      </p:sp>
      <p:sp>
        <p:nvSpPr>
          <p:cNvPr id="140296" name="AutoShape 8">
            <a:extLst>
              <a:ext uri="{FF2B5EF4-FFF2-40B4-BE49-F238E27FC236}">
                <a16:creationId xmlns:a16="http://schemas.microsoft.com/office/drawing/2014/main" id="{69F616AB-0336-197B-B5DD-5160991CE746}"/>
              </a:ext>
            </a:extLst>
          </p:cNvPr>
          <p:cNvSpPr>
            <a:spLocks noChangeArrowheads="1"/>
          </p:cNvSpPr>
          <p:nvPr/>
        </p:nvSpPr>
        <p:spPr bwMode="auto">
          <a:xfrm>
            <a:off x="6019800" y="25908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0297" name="AutoShape 9">
            <a:extLst>
              <a:ext uri="{FF2B5EF4-FFF2-40B4-BE49-F238E27FC236}">
                <a16:creationId xmlns:a16="http://schemas.microsoft.com/office/drawing/2014/main" id="{4E7D0EEF-B0C7-D4EA-3EB1-BF6EAB362CC7}"/>
              </a:ext>
            </a:extLst>
          </p:cNvPr>
          <p:cNvSpPr>
            <a:spLocks noChangeArrowheads="1"/>
          </p:cNvSpPr>
          <p:nvPr/>
        </p:nvSpPr>
        <p:spPr bwMode="auto">
          <a:xfrm>
            <a:off x="6019800" y="35052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0298" name="AutoShape 10">
            <a:extLst>
              <a:ext uri="{FF2B5EF4-FFF2-40B4-BE49-F238E27FC236}">
                <a16:creationId xmlns:a16="http://schemas.microsoft.com/office/drawing/2014/main" id="{783F5980-0F27-EBFD-771F-25B0308774A7}"/>
              </a:ext>
            </a:extLst>
          </p:cNvPr>
          <p:cNvSpPr>
            <a:spLocks noChangeArrowheads="1"/>
          </p:cNvSpPr>
          <p:nvPr/>
        </p:nvSpPr>
        <p:spPr bwMode="auto">
          <a:xfrm>
            <a:off x="6019800" y="4419600"/>
            <a:ext cx="611188" cy="484188"/>
          </a:xfrm>
          <a:prstGeom prst="homePlate">
            <a:avLst>
              <a:gd name="adj" fmla="val 31557"/>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0299" name="Text Box 11">
            <a:extLst>
              <a:ext uri="{FF2B5EF4-FFF2-40B4-BE49-F238E27FC236}">
                <a16:creationId xmlns:a16="http://schemas.microsoft.com/office/drawing/2014/main" id="{00BE73D4-3F39-6219-C8B7-527E8474D814}"/>
              </a:ext>
            </a:extLst>
          </p:cNvPr>
          <p:cNvSpPr txBox="1">
            <a:spLocks noChangeArrowheads="1"/>
          </p:cNvSpPr>
          <p:nvPr/>
        </p:nvSpPr>
        <p:spPr bwMode="auto">
          <a:xfrm>
            <a:off x="2438400" y="2514600"/>
            <a:ext cx="3546475" cy="25209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lr>
                <a:schemeClr val="accent1"/>
              </a:buClr>
              <a:buChar char="•"/>
              <a:defRPr sz="3200">
                <a:solidFill>
                  <a:schemeClr val="tx1"/>
                </a:solidFill>
                <a:latin typeface="Times New Roman" panose="02020603050405020304" pitchFamily="18" charset="0"/>
              </a:defRPr>
            </a:lvl1pPr>
            <a:lvl2pPr marL="742950" indent="-285750" defTabSz="820738">
              <a:spcBef>
                <a:spcPct val="20000"/>
              </a:spcBef>
              <a:buClr>
                <a:schemeClr val="tx1"/>
              </a:buClr>
              <a:buChar char="•"/>
              <a:defRPr sz="2800">
                <a:solidFill>
                  <a:schemeClr val="tx1"/>
                </a:solidFill>
                <a:latin typeface="Times New Roman" panose="02020603050405020304" pitchFamily="18" charset="0"/>
              </a:defRPr>
            </a:lvl2pPr>
            <a:lvl3pPr marL="1143000" indent="-228600" defTabSz="820738">
              <a:spcBef>
                <a:spcPct val="20000"/>
              </a:spcBef>
              <a:buClr>
                <a:schemeClr val="accent1"/>
              </a:buClr>
              <a:buChar char="•"/>
              <a:defRPr sz="2400">
                <a:solidFill>
                  <a:schemeClr val="tx1"/>
                </a:solidFill>
                <a:latin typeface="Times New Roman" panose="02020603050405020304" pitchFamily="18" charset="0"/>
              </a:defRPr>
            </a:lvl3pPr>
            <a:lvl4pPr marL="1600200" indent="-228600" defTabSz="820738">
              <a:spcBef>
                <a:spcPct val="20000"/>
              </a:spcBef>
              <a:buClr>
                <a:schemeClr val="tx1"/>
              </a:buClr>
              <a:buChar char="•"/>
              <a:defRPr sz="2000">
                <a:solidFill>
                  <a:schemeClr val="tx1"/>
                </a:solidFill>
                <a:latin typeface="Times New Roman" panose="02020603050405020304" pitchFamily="18" charset="0"/>
              </a:defRPr>
            </a:lvl4pPr>
            <a:lvl5pPr marL="2057400" indent="-228600" defTabSz="820738">
              <a:spcBef>
                <a:spcPct val="20000"/>
              </a:spcBef>
              <a:buClr>
                <a:schemeClr val="tx2"/>
              </a:buClr>
              <a:buChar char="•"/>
              <a:defRPr sz="2000">
                <a:solidFill>
                  <a:schemeClr val="tx1"/>
                </a:solidFill>
                <a:latin typeface="Times New Roman" panose="02020603050405020304" pitchFamily="18" charset="0"/>
              </a:defRPr>
            </a:lvl5pPr>
            <a:lvl6pPr marL="25146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4000" b="1"/>
              <a:t>Three men</a:t>
            </a:r>
          </a:p>
          <a:p>
            <a:pPr>
              <a:spcBef>
                <a:spcPct val="50000"/>
              </a:spcBef>
              <a:buClrTx/>
              <a:buFontTx/>
              <a:buNone/>
            </a:pPr>
            <a:r>
              <a:rPr lang="en-US" altLang="en-US" sz="4000" b="1"/>
              <a:t>Three missions</a:t>
            </a:r>
          </a:p>
          <a:p>
            <a:pPr>
              <a:spcBef>
                <a:spcPct val="50000"/>
              </a:spcBef>
              <a:buClrTx/>
              <a:buFontTx/>
              <a:buNone/>
            </a:pPr>
            <a:r>
              <a:rPr lang="en-US" altLang="en-US" sz="4000" b="1"/>
              <a:t>One message</a:t>
            </a:r>
            <a:endParaRPr lang="en-US" altLang="en-US" sz="4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nodePh="1">
                                  <p:stCondLst>
                                    <p:cond delay="0"/>
                                  </p:stCondLst>
                                  <p:endCondLst>
                                    <p:cond evt="begin" delay="0">
                                      <p:tn val="5"/>
                                    </p:cond>
                                  </p:endCondLst>
                                  <p:childTnLst>
                                    <p:set>
                                      <p:cBhvr>
                                        <p:cTn id="6" dur="1" fill="hold">
                                          <p:stCondLst>
                                            <p:cond delay="0"/>
                                          </p:stCondLst>
                                        </p:cTn>
                                        <p:tgtEl>
                                          <p:spTgt spid="440323">
                                            <p:txEl>
                                              <p:pRg st="0" end="0"/>
                                            </p:txEl>
                                          </p:spTgt>
                                        </p:tgtEl>
                                        <p:attrNameLst>
                                          <p:attrName>style.visibility</p:attrName>
                                        </p:attrNameLst>
                                      </p:cBhvr>
                                      <p:to>
                                        <p:strVal val="visible"/>
                                      </p:to>
                                    </p:set>
                                    <p:animEffect transition="in" filter="box(out)">
                                      <p:cBhvr>
                                        <p:cTn id="7" dur="500"/>
                                        <p:tgtEl>
                                          <p:spTgt spid="4403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6D82249-2993-E803-C42E-1DFD84148C77}"/>
              </a:ext>
            </a:extLst>
          </p:cNvPr>
          <p:cNvSpPr>
            <a:spLocks noGrp="1" noChangeArrowheads="1"/>
          </p:cNvSpPr>
          <p:nvPr>
            <p:ph type="title"/>
          </p:nvPr>
        </p:nvSpPr>
        <p:spPr>
          <a:xfrm>
            <a:off x="1219200" y="76200"/>
            <a:ext cx="7239000" cy="1143000"/>
          </a:xfrm>
        </p:spPr>
        <p:txBody>
          <a:bodyPr/>
          <a:lstStyle/>
          <a:p>
            <a:r>
              <a:rPr lang="en-US" altLang="en-US" sz="5400" b="1">
                <a:solidFill>
                  <a:schemeClr val="tx1"/>
                </a:solidFill>
              </a:rPr>
              <a:t>Central idea of Acts</a:t>
            </a:r>
            <a:endParaRPr lang="en-US" altLang="en-US" sz="4000">
              <a:solidFill>
                <a:schemeClr val="tx1"/>
              </a:solidFill>
            </a:endParaRPr>
          </a:p>
        </p:txBody>
      </p:sp>
      <p:sp>
        <p:nvSpPr>
          <p:cNvPr id="58371" name="Text Box 3">
            <a:extLst>
              <a:ext uri="{FF2B5EF4-FFF2-40B4-BE49-F238E27FC236}">
                <a16:creationId xmlns:a16="http://schemas.microsoft.com/office/drawing/2014/main" id="{600D9A64-326D-49F2-2D58-F73190116C7E}"/>
              </a:ext>
            </a:extLst>
          </p:cNvPr>
          <p:cNvSpPr txBox="1">
            <a:spLocks noChangeArrowheads="1"/>
          </p:cNvSpPr>
          <p:nvPr/>
        </p:nvSpPr>
        <p:spPr bwMode="auto">
          <a:xfrm>
            <a:off x="1219200" y="1447800"/>
            <a:ext cx="6934200" cy="32623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4000" b="1" i="1">
                <a:solidFill>
                  <a:schemeClr val="tx2"/>
                </a:solidFill>
              </a:rPr>
              <a:t>“To explain the continued work and witness of Jesus Christ by the Holy Spirit through the apostles throughout the world.”</a:t>
            </a:r>
            <a:r>
              <a:rPr lang="en-US" altLang="en-US" b="1" i="1">
                <a:solidFill>
                  <a:schemeClr val="tx2"/>
                </a:solidFill>
              </a:rPr>
              <a:t>   </a:t>
            </a:r>
          </a:p>
          <a:p>
            <a:pPr>
              <a:spcBef>
                <a:spcPct val="50000"/>
              </a:spcBef>
              <a:buClrTx/>
              <a:buFontTx/>
              <a:buNone/>
            </a:pPr>
            <a:r>
              <a:rPr lang="en-US" altLang="en-US" b="1" i="1">
                <a:solidFill>
                  <a:schemeClr val="tx2"/>
                </a:solidFill>
              </a:rPr>
              <a:t> </a:t>
            </a: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84D3AA54-970F-EAC5-C792-834BEA9E63CD}"/>
              </a:ext>
            </a:extLst>
          </p:cNvPr>
          <p:cNvSpPr>
            <a:spLocks noGrp="1" noChangeArrowheads="1"/>
          </p:cNvSpPr>
          <p:nvPr>
            <p:ph type="title"/>
          </p:nvPr>
        </p:nvSpPr>
        <p:spPr/>
        <p:txBody>
          <a:bodyPr/>
          <a:lstStyle/>
          <a:p>
            <a:endParaRPr lang="en-US" altLang="en-US"/>
          </a:p>
        </p:txBody>
      </p:sp>
      <p:sp>
        <p:nvSpPr>
          <p:cNvPr id="142339" name="Rectangle 3">
            <a:extLst>
              <a:ext uri="{FF2B5EF4-FFF2-40B4-BE49-F238E27FC236}">
                <a16:creationId xmlns:a16="http://schemas.microsoft.com/office/drawing/2014/main" id="{9464C2AB-CCC3-49F7-C90D-48E3D13D5482}"/>
              </a:ext>
            </a:extLst>
          </p:cNvPr>
          <p:cNvSpPr>
            <a:spLocks noGrp="1" noChangeArrowheads="1"/>
          </p:cNvSpPr>
          <p:nvPr>
            <p:ph type="body" idx="1"/>
          </p:nvPr>
        </p:nvSpPr>
        <p:spPr>
          <a:xfrm>
            <a:off x="1371600" y="1905000"/>
            <a:ext cx="7772400" cy="4114800"/>
          </a:xfrm>
        </p:spPr>
        <p:txBody>
          <a:bodyPr/>
          <a:lstStyle/>
          <a:p>
            <a:endParaRPr lang="en-US" altLang="en-US"/>
          </a:p>
        </p:txBody>
      </p:sp>
      <p:pic>
        <p:nvPicPr>
          <p:cNvPr id="142340" name="Picture 4">
            <a:extLst>
              <a:ext uri="{FF2B5EF4-FFF2-40B4-BE49-F238E27FC236}">
                <a16:creationId xmlns:a16="http://schemas.microsoft.com/office/drawing/2014/main" id="{0B76E81F-BD33-31B0-1299-2E3A8B832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667" r="7407" b="24074"/>
          <a:stretch>
            <a:fillRect/>
          </a:stretch>
        </p:blipFill>
        <p:spPr bwMode="auto">
          <a:xfrm>
            <a:off x="1384300" y="-152400"/>
            <a:ext cx="6540500"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142341" name="Oval 5">
            <a:extLst>
              <a:ext uri="{FF2B5EF4-FFF2-40B4-BE49-F238E27FC236}">
                <a16:creationId xmlns:a16="http://schemas.microsoft.com/office/drawing/2014/main" id="{F527E114-825D-7C30-6CF6-9BF10BD99A36}"/>
              </a:ext>
            </a:extLst>
          </p:cNvPr>
          <p:cNvSpPr>
            <a:spLocks noChangeArrowheads="1"/>
          </p:cNvSpPr>
          <p:nvPr/>
        </p:nvSpPr>
        <p:spPr bwMode="auto">
          <a:xfrm>
            <a:off x="2743200" y="4343400"/>
            <a:ext cx="1371600" cy="3810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2342" name="Oval 6">
            <a:extLst>
              <a:ext uri="{FF2B5EF4-FFF2-40B4-BE49-F238E27FC236}">
                <a16:creationId xmlns:a16="http://schemas.microsoft.com/office/drawing/2014/main" id="{905A5CCD-2FF5-480D-99B6-67FCC57961C3}"/>
              </a:ext>
            </a:extLst>
          </p:cNvPr>
          <p:cNvSpPr>
            <a:spLocks noChangeArrowheads="1"/>
          </p:cNvSpPr>
          <p:nvPr/>
        </p:nvSpPr>
        <p:spPr bwMode="auto">
          <a:xfrm>
            <a:off x="3429000" y="3124200"/>
            <a:ext cx="1219200" cy="3048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2343" name="Oval 7">
            <a:extLst>
              <a:ext uri="{FF2B5EF4-FFF2-40B4-BE49-F238E27FC236}">
                <a16:creationId xmlns:a16="http://schemas.microsoft.com/office/drawing/2014/main" id="{11B23BE8-659F-8D3D-DFA3-476406AC7BC5}"/>
              </a:ext>
            </a:extLst>
          </p:cNvPr>
          <p:cNvSpPr>
            <a:spLocks noChangeArrowheads="1"/>
          </p:cNvSpPr>
          <p:nvPr/>
        </p:nvSpPr>
        <p:spPr bwMode="auto">
          <a:xfrm>
            <a:off x="6096000" y="1066800"/>
            <a:ext cx="1524000" cy="4572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2344" name="Oval 8">
            <a:extLst>
              <a:ext uri="{FF2B5EF4-FFF2-40B4-BE49-F238E27FC236}">
                <a16:creationId xmlns:a16="http://schemas.microsoft.com/office/drawing/2014/main" id="{1D0E95B1-F92E-075D-48D2-62230CD34500}"/>
              </a:ext>
            </a:extLst>
          </p:cNvPr>
          <p:cNvSpPr>
            <a:spLocks noChangeArrowheads="1"/>
          </p:cNvSpPr>
          <p:nvPr/>
        </p:nvSpPr>
        <p:spPr bwMode="auto">
          <a:xfrm>
            <a:off x="1828800" y="5105400"/>
            <a:ext cx="1219200" cy="3048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2345" name="Oval 9">
            <a:extLst>
              <a:ext uri="{FF2B5EF4-FFF2-40B4-BE49-F238E27FC236}">
                <a16:creationId xmlns:a16="http://schemas.microsoft.com/office/drawing/2014/main" id="{5D30589A-A787-D8DB-D4BC-F6635DA19349}"/>
              </a:ext>
            </a:extLst>
          </p:cNvPr>
          <p:cNvSpPr>
            <a:spLocks noChangeArrowheads="1"/>
          </p:cNvSpPr>
          <p:nvPr/>
        </p:nvSpPr>
        <p:spPr bwMode="auto">
          <a:xfrm>
            <a:off x="1752600" y="3733800"/>
            <a:ext cx="1371600" cy="4572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42346" name="Oval 10">
            <a:extLst>
              <a:ext uri="{FF2B5EF4-FFF2-40B4-BE49-F238E27FC236}">
                <a16:creationId xmlns:a16="http://schemas.microsoft.com/office/drawing/2014/main" id="{C8EA5866-F159-5754-1EBB-2CC4CB11210B}"/>
              </a:ext>
            </a:extLst>
          </p:cNvPr>
          <p:cNvSpPr>
            <a:spLocks noChangeArrowheads="1"/>
          </p:cNvSpPr>
          <p:nvPr/>
        </p:nvSpPr>
        <p:spPr bwMode="auto">
          <a:xfrm>
            <a:off x="2819400" y="5715000"/>
            <a:ext cx="1219200" cy="304800"/>
          </a:xfrm>
          <a:prstGeom prst="ellipse">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a:extLst>
              <a:ext uri="{FF2B5EF4-FFF2-40B4-BE49-F238E27FC236}">
                <a16:creationId xmlns:a16="http://schemas.microsoft.com/office/drawing/2014/main" id="{70D91498-A716-03A1-FE7A-698AD8CC8647}"/>
              </a:ext>
            </a:extLst>
          </p:cNvPr>
          <p:cNvSpPr>
            <a:spLocks noGrp="1" noChangeArrowheads="1"/>
          </p:cNvSpPr>
          <p:nvPr>
            <p:ph type="title"/>
          </p:nvPr>
        </p:nvSpPr>
        <p:spPr>
          <a:xfrm>
            <a:off x="1143000" y="0"/>
            <a:ext cx="7772400" cy="1143000"/>
          </a:xfrm>
          <a:effectLst>
            <a:outerShdw dist="35921" dir="2700000" algn="ctr" rotWithShape="0">
              <a:schemeClr val="bg2"/>
            </a:outerShdw>
          </a:effectLst>
        </p:spPr>
        <p:txBody>
          <a:bodyPr/>
          <a:lstStyle/>
          <a:p>
            <a:r>
              <a:rPr lang="en-US" altLang="en-US" sz="3600" b="1"/>
              <a:t>Saul’s History</a:t>
            </a:r>
            <a:endParaRPr lang="en-US" altLang="en-US" sz="4000"/>
          </a:p>
        </p:txBody>
      </p:sp>
      <p:sp>
        <p:nvSpPr>
          <p:cNvPr id="260099" name="Rectangle 1027">
            <a:extLst>
              <a:ext uri="{FF2B5EF4-FFF2-40B4-BE49-F238E27FC236}">
                <a16:creationId xmlns:a16="http://schemas.microsoft.com/office/drawing/2014/main" id="{7F517EE9-D965-F081-5394-D5B4B78076D8}"/>
              </a:ext>
            </a:extLst>
          </p:cNvPr>
          <p:cNvSpPr>
            <a:spLocks noGrp="1" noChangeArrowheads="1"/>
          </p:cNvSpPr>
          <p:nvPr>
            <p:ph type="body" idx="1"/>
          </p:nvPr>
        </p:nvSpPr>
        <p:spPr>
          <a:xfrm>
            <a:off x="1143000" y="1066800"/>
            <a:ext cx="7772400" cy="5791200"/>
          </a:xfrm>
          <a:effectLst>
            <a:outerShdw dist="35921" dir="2700000" algn="ctr" rotWithShape="0">
              <a:schemeClr val="bg2"/>
            </a:outerShdw>
          </a:effectLst>
        </p:spPr>
        <p:txBody>
          <a:bodyPr/>
          <a:lstStyle/>
          <a:p>
            <a:pPr>
              <a:lnSpc>
                <a:spcPct val="90000"/>
              </a:lnSpc>
              <a:defRPr/>
            </a:pPr>
            <a:r>
              <a:rPr lang="en-US" sz="2400" b="1">
                <a:effectLst>
                  <a:outerShdw blurRad="38100" dist="38100" dir="2700000" algn="tl">
                    <a:srgbClr val="000000"/>
                  </a:outerShdw>
                </a:effectLst>
              </a:rPr>
              <a:t>AD 33/34 - Damascus a few days (Acts 9:19–22)</a:t>
            </a:r>
          </a:p>
          <a:p>
            <a:pPr>
              <a:lnSpc>
                <a:spcPct val="90000"/>
              </a:lnSpc>
              <a:defRPr/>
            </a:pPr>
            <a:r>
              <a:rPr lang="en-US" sz="2400" b="1">
                <a:effectLst>
                  <a:outerShdw blurRad="38100" dist="38100" dir="2700000" algn="tl">
                    <a:srgbClr val="000000"/>
                  </a:outerShdw>
                </a:effectLst>
              </a:rPr>
              <a:t>AD 34-37 - withdrew to Arabia (Gal. 1:17).</a:t>
            </a:r>
          </a:p>
          <a:p>
            <a:pPr>
              <a:lnSpc>
                <a:spcPct val="90000"/>
              </a:lnSpc>
              <a:defRPr/>
            </a:pPr>
            <a:r>
              <a:rPr lang="en-US" sz="2400" b="1">
                <a:effectLst>
                  <a:outerShdw blurRad="38100" dist="38100" dir="2700000" algn="tl">
                    <a:srgbClr val="000000"/>
                  </a:outerShdw>
                </a:effectLst>
              </a:rPr>
              <a:t>	Return to Damascus (Gal. 1:17; Acts 9:23–25).</a:t>
            </a:r>
          </a:p>
          <a:p>
            <a:pPr>
              <a:lnSpc>
                <a:spcPct val="90000"/>
              </a:lnSpc>
              <a:defRPr/>
            </a:pPr>
            <a:r>
              <a:rPr lang="en-US" sz="2400" b="1">
                <a:effectLst>
                  <a:outerShdw blurRad="38100" dist="38100" dir="2700000" algn="tl">
                    <a:srgbClr val="000000"/>
                  </a:outerShdw>
                </a:effectLst>
              </a:rPr>
              <a:t>AD 37 - Made a 15–day visit to Jerusalem (Gal. 1:18; 		Acts 9:26–29).</a:t>
            </a:r>
          </a:p>
          <a:p>
            <a:pPr>
              <a:lnSpc>
                <a:spcPct val="90000"/>
              </a:lnSpc>
              <a:defRPr/>
            </a:pPr>
            <a:r>
              <a:rPr lang="en-US" sz="2400" b="1">
                <a:effectLst>
                  <a:outerShdw blurRad="38100" dist="38100" dir="2700000" algn="tl">
                    <a:srgbClr val="000000"/>
                  </a:outerShdw>
                </a:effectLst>
              </a:rPr>
              <a:t>AD 37-46 - Return to Tarsus for some years (Acts 9:30; 	Gal. 1:21).</a:t>
            </a:r>
          </a:p>
          <a:p>
            <a:pPr>
              <a:lnSpc>
                <a:spcPct val="90000"/>
              </a:lnSpc>
              <a:defRPr/>
            </a:pPr>
            <a:r>
              <a:rPr lang="en-US" sz="2400" b="1">
                <a:effectLst>
                  <a:outerShdw blurRad="38100" dist="38100" dir="2700000" algn="tl">
                    <a:srgbClr val="000000"/>
                  </a:outerShdw>
                </a:effectLst>
              </a:rPr>
              <a:t>AD 47 - He was called by Barnabas to help at Antioch 	(Acts 11:25, 26).</a:t>
            </a:r>
          </a:p>
          <a:p>
            <a:pPr>
              <a:lnSpc>
                <a:spcPct val="90000"/>
              </a:lnSpc>
              <a:defRPr/>
            </a:pPr>
            <a:r>
              <a:rPr lang="en-US" sz="2400" b="1">
                <a:effectLst>
                  <a:outerShdw blurRad="38100" dist="38100" dir="2700000" algn="tl">
                    <a:srgbClr val="000000"/>
                  </a:outerShdw>
                </a:effectLst>
              </a:rPr>
              <a:t>AD 48 - Second journey to Jerusalem with relief for famine–stricken saints (Acts 11:29, 30; 12:25). Perhaps the Jerusalem visit recorded in Gal. 2:1–10.</a:t>
            </a:r>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B194B7-11D2-1715-98EE-0FEC9907F2D1}"/>
              </a:ext>
            </a:extLst>
          </p:cNvPr>
          <p:cNvSpPr/>
          <p:nvPr/>
        </p:nvSpPr>
        <p:spPr bwMode="auto">
          <a:xfrm>
            <a:off x="9704"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28" name="TextBox 27">
            <a:extLst>
              <a:ext uri="{FF2B5EF4-FFF2-40B4-BE49-F238E27FC236}">
                <a16:creationId xmlns:a16="http://schemas.microsoft.com/office/drawing/2014/main" id="{7245C2AA-434E-4809-D2AA-ED8EAE2EB4D4}"/>
              </a:ext>
            </a:extLst>
          </p:cNvPr>
          <p:cNvSpPr txBox="1"/>
          <p:nvPr/>
        </p:nvSpPr>
        <p:spPr>
          <a:xfrm>
            <a:off x="2971800" y="1450942"/>
            <a:ext cx="3290975" cy="530915"/>
          </a:xfrm>
          <a:prstGeom prst="rect">
            <a:avLst/>
          </a:prstGeom>
          <a:noFill/>
        </p:spPr>
        <p:txBody>
          <a:bodyPr wrap="square" rtlCol="0">
            <a:spAutoFit/>
          </a:bodyPr>
          <a:lstStyle/>
          <a:p>
            <a:pPr algn="ctr"/>
            <a:r>
              <a:rPr lang="en-US" dirty="0">
                <a:solidFill>
                  <a:schemeClr val="bg2"/>
                </a:solidFill>
              </a:rPr>
              <a:t>TO         THE       UTTERMOST</a:t>
            </a:r>
          </a:p>
          <a:p>
            <a:pPr algn="ctr"/>
            <a:r>
              <a:rPr lang="en-US" sz="1050" dirty="0">
                <a:solidFill>
                  <a:schemeClr val="bg2"/>
                </a:solidFill>
              </a:rPr>
              <a:t>Paul  &amp;            Others</a:t>
            </a:r>
          </a:p>
        </p:txBody>
      </p:sp>
      <p:sp>
        <p:nvSpPr>
          <p:cNvPr id="29" name="Oval 28">
            <a:extLst>
              <a:ext uri="{FF2B5EF4-FFF2-40B4-BE49-F238E27FC236}">
                <a16:creationId xmlns:a16="http://schemas.microsoft.com/office/drawing/2014/main" id="{C7BFAFA4-8543-4E7D-1F9E-9E7E926E6E02}"/>
              </a:ext>
            </a:extLst>
          </p:cNvPr>
          <p:cNvSpPr/>
          <p:nvPr/>
        </p:nvSpPr>
        <p:spPr>
          <a:xfrm>
            <a:off x="2069524" y="2054563"/>
            <a:ext cx="5014103" cy="345560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27" name="TextBox 26">
            <a:extLst>
              <a:ext uri="{FF2B5EF4-FFF2-40B4-BE49-F238E27FC236}">
                <a16:creationId xmlns:a16="http://schemas.microsoft.com/office/drawing/2014/main" id="{FEEA56C2-05C2-B138-87B8-D9740BF8CC25}"/>
              </a:ext>
            </a:extLst>
          </p:cNvPr>
          <p:cNvSpPr txBox="1"/>
          <p:nvPr/>
        </p:nvSpPr>
        <p:spPr>
          <a:xfrm>
            <a:off x="2924873" y="2080672"/>
            <a:ext cx="3085582" cy="530915"/>
          </a:xfrm>
          <a:prstGeom prst="rect">
            <a:avLst/>
          </a:prstGeom>
          <a:noFill/>
        </p:spPr>
        <p:txBody>
          <a:bodyPr wrap="square" rtlCol="0">
            <a:spAutoFit/>
          </a:bodyPr>
          <a:lstStyle/>
          <a:p>
            <a:pPr algn="ctr"/>
            <a:r>
              <a:rPr lang="en-US" dirty="0">
                <a:solidFill>
                  <a:schemeClr val="bg2"/>
                </a:solidFill>
              </a:rPr>
              <a:t>JERUSALEM 	COUNCIL</a:t>
            </a:r>
          </a:p>
          <a:p>
            <a:pPr algn="ctr"/>
            <a:r>
              <a:rPr lang="en-US" sz="1050" dirty="0">
                <a:solidFill>
                  <a:schemeClr val="bg2"/>
                </a:solidFill>
              </a:rPr>
              <a:t>James &amp; Paul – Acts 15          “Through Faith Alone”</a:t>
            </a:r>
          </a:p>
        </p:txBody>
      </p:sp>
      <p:sp>
        <p:nvSpPr>
          <p:cNvPr id="26" name="Oval 25">
            <a:extLst>
              <a:ext uri="{FF2B5EF4-FFF2-40B4-BE49-F238E27FC236}">
                <a16:creationId xmlns:a16="http://schemas.microsoft.com/office/drawing/2014/main" id="{22930CC3-72D9-A96D-8BA5-C40A44A45C10}"/>
              </a:ext>
            </a:extLst>
          </p:cNvPr>
          <p:cNvSpPr/>
          <p:nvPr/>
        </p:nvSpPr>
        <p:spPr>
          <a:xfrm>
            <a:off x="2227843" y="3043687"/>
            <a:ext cx="4617218" cy="245888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8CDD2A-EE10-3AE0-5004-A43F9F28D2A6}"/>
              </a:ext>
            </a:extLst>
          </p:cNvPr>
          <p:cNvSpPr/>
          <p:nvPr/>
        </p:nvSpPr>
        <p:spPr>
          <a:xfrm>
            <a:off x="3137858" y="4249220"/>
            <a:ext cx="2872597" cy="1274916"/>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7">
            <a:extLst>
              <a:ext uri="{FF2B5EF4-FFF2-40B4-BE49-F238E27FC236}">
                <a16:creationId xmlns:a16="http://schemas.microsoft.com/office/drawing/2014/main" id="{D008F343-C6F9-DB10-FB37-DC042EBD4C54}"/>
              </a:ext>
            </a:extLst>
          </p:cNvPr>
          <p:cNvSpPr/>
          <p:nvPr/>
        </p:nvSpPr>
        <p:spPr>
          <a:xfrm>
            <a:off x="4450155" y="1626985"/>
            <a:ext cx="239383" cy="226267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2" name="Title 1">
            <a:extLst>
              <a:ext uri="{FF2B5EF4-FFF2-40B4-BE49-F238E27FC236}">
                <a16:creationId xmlns:a16="http://schemas.microsoft.com/office/drawing/2014/main" id="{97BA359F-FE81-6D8E-5524-A3A59725FDD9}"/>
              </a:ext>
            </a:extLst>
          </p:cNvPr>
          <p:cNvSpPr>
            <a:spLocks noGrp="1"/>
          </p:cNvSpPr>
          <p:nvPr>
            <p:ph type="ctrTitle"/>
          </p:nvPr>
        </p:nvSpPr>
        <p:spPr>
          <a:xfrm>
            <a:off x="1143000" y="5422323"/>
            <a:ext cx="6858000" cy="478091"/>
          </a:xfrm>
        </p:spPr>
        <p:txBody>
          <a:bodyPr>
            <a:normAutofit fontScale="90000"/>
          </a:bodyPr>
          <a:lstStyle/>
          <a:p>
            <a:r>
              <a:rPr lang="en-US" sz="3000" b="1" i="1" dirty="0">
                <a:solidFill>
                  <a:schemeClr val="bg2"/>
                </a:solidFill>
              </a:rPr>
              <a:t>Synthetic Chart of the Book of Acts</a:t>
            </a:r>
          </a:p>
        </p:txBody>
      </p:sp>
      <p:sp>
        <p:nvSpPr>
          <p:cNvPr id="3" name="Subtitle 2">
            <a:extLst>
              <a:ext uri="{FF2B5EF4-FFF2-40B4-BE49-F238E27FC236}">
                <a16:creationId xmlns:a16="http://schemas.microsoft.com/office/drawing/2014/main" id="{328D0821-6970-E7F8-A31E-FCDFC1011932}"/>
              </a:ext>
            </a:extLst>
          </p:cNvPr>
          <p:cNvSpPr>
            <a:spLocks noGrp="1"/>
          </p:cNvSpPr>
          <p:nvPr>
            <p:ph type="subTitle" idx="1"/>
          </p:nvPr>
        </p:nvSpPr>
        <p:spPr>
          <a:xfrm>
            <a:off x="1143000" y="1078112"/>
            <a:ext cx="6858000" cy="354102"/>
          </a:xfrm>
        </p:spPr>
        <p:txBody>
          <a:bodyPr/>
          <a:lstStyle/>
          <a:p>
            <a:r>
              <a:rPr lang="en-US" b="1" dirty="0">
                <a:solidFill>
                  <a:schemeClr val="bg2"/>
                </a:solidFill>
                <a:latin typeface="Algerian" panose="04020705040A02060702" pitchFamily="82" charset="0"/>
              </a:rPr>
              <a:t>Growth of 	      the Church</a:t>
            </a:r>
          </a:p>
        </p:txBody>
      </p:sp>
      <p:sp>
        <p:nvSpPr>
          <p:cNvPr id="5" name="Arrow: Up 4">
            <a:extLst>
              <a:ext uri="{FF2B5EF4-FFF2-40B4-BE49-F238E27FC236}">
                <a16:creationId xmlns:a16="http://schemas.microsoft.com/office/drawing/2014/main" id="{6B8A517F-FD9A-745D-5AAB-57CD8C9619B1}"/>
              </a:ext>
            </a:extLst>
          </p:cNvPr>
          <p:cNvSpPr/>
          <p:nvPr/>
        </p:nvSpPr>
        <p:spPr>
          <a:xfrm>
            <a:off x="4452309" y="3891592"/>
            <a:ext cx="239383" cy="95106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grpSp>
        <p:nvGrpSpPr>
          <p:cNvPr id="8" name="Group 7">
            <a:extLst>
              <a:ext uri="{FF2B5EF4-FFF2-40B4-BE49-F238E27FC236}">
                <a16:creationId xmlns:a16="http://schemas.microsoft.com/office/drawing/2014/main" id="{E90C534A-5A3D-B3C7-9CD6-3F52CC7169A1}"/>
              </a:ext>
            </a:extLst>
          </p:cNvPr>
          <p:cNvGrpSpPr/>
          <p:nvPr/>
        </p:nvGrpSpPr>
        <p:grpSpPr>
          <a:xfrm>
            <a:off x="4452308" y="4900883"/>
            <a:ext cx="239383" cy="614632"/>
            <a:chOff x="2743200" y="3528204"/>
            <a:chExt cx="319177" cy="819509"/>
          </a:xfrm>
        </p:grpSpPr>
        <p:sp>
          <p:nvSpPr>
            <p:cNvPr id="6" name="Rectangle 5">
              <a:extLst>
                <a:ext uri="{FF2B5EF4-FFF2-40B4-BE49-F238E27FC236}">
                  <a16:creationId xmlns:a16="http://schemas.microsoft.com/office/drawing/2014/main" id="{728C4387-ECCD-8E69-DCB9-770A47BD3D71}"/>
                </a:ext>
              </a:extLst>
            </p:cNvPr>
            <p:cNvSpPr/>
            <p:nvPr/>
          </p:nvSpPr>
          <p:spPr>
            <a:xfrm>
              <a:off x="2881223" y="3528204"/>
              <a:ext cx="69011" cy="819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EE48DE-8F7E-C3B2-1FE0-B528F1188E1F}"/>
                </a:ext>
              </a:extLst>
            </p:cNvPr>
            <p:cNvSpPr/>
            <p:nvPr/>
          </p:nvSpPr>
          <p:spPr>
            <a:xfrm>
              <a:off x="2743200" y="3710259"/>
              <a:ext cx="319177" cy="93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AC4B590-340F-284B-BBFC-15D11388C359}"/>
              </a:ext>
            </a:extLst>
          </p:cNvPr>
          <p:cNvGrpSpPr/>
          <p:nvPr/>
        </p:nvGrpSpPr>
        <p:grpSpPr>
          <a:xfrm>
            <a:off x="4436133" y="3553221"/>
            <a:ext cx="239383" cy="614632"/>
            <a:chOff x="2743200" y="3528204"/>
            <a:chExt cx="319177" cy="819509"/>
          </a:xfrm>
        </p:grpSpPr>
        <p:sp>
          <p:nvSpPr>
            <p:cNvPr id="10" name="Rectangle 9">
              <a:extLst>
                <a:ext uri="{FF2B5EF4-FFF2-40B4-BE49-F238E27FC236}">
                  <a16:creationId xmlns:a16="http://schemas.microsoft.com/office/drawing/2014/main" id="{DEEE3659-8358-F829-94A5-D7E0191640A9}"/>
                </a:ext>
              </a:extLst>
            </p:cNvPr>
            <p:cNvSpPr/>
            <p:nvPr/>
          </p:nvSpPr>
          <p:spPr>
            <a:xfrm>
              <a:off x="2881223" y="3528204"/>
              <a:ext cx="69011" cy="819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1C84E3-E8E4-FF3E-5F90-60B3A49BA7DA}"/>
                </a:ext>
              </a:extLst>
            </p:cNvPr>
            <p:cNvSpPr/>
            <p:nvPr/>
          </p:nvSpPr>
          <p:spPr>
            <a:xfrm>
              <a:off x="2743200" y="3710259"/>
              <a:ext cx="319177" cy="93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60CC284-BC47-F4F6-0E32-7A3C1D90F664}"/>
              </a:ext>
            </a:extLst>
          </p:cNvPr>
          <p:cNvGrpSpPr/>
          <p:nvPr/>
        </p:nvGrpSpPr>
        <p:grpSpPr>
          <a:xfrm>
            <a:off x="4436133" y="999363"/>
            <a:ext cx="239383" cy="614632"/>
            <a:chOff x="2743200" y="3528204"/>
            <a:chExt cx="319177" cy="819509"/>
          </a:xfrm>
        </p:grpSpPr>
        <p:sp>
          <p:nvSpPr>
            <p:cNvPr id="13" name="Rectangle 12">
              <a:extLst>
                <a:ext uri="{FF2B5EF4-FFF2-40B4-BE49-F238E27FC236}">
                  <a16:creationId xmlns:a16="http://schemas.microsoft.com/office/drawing/2014/main" id="{2FD7145E-5412-3D57-F5BA-DF32F202EA8A}"/>
                </a:ext>
              </a:extLst>
            </p:cNvPr>
            <p:cNvSpPr/>
            <p:nvPr/>
          </p:nvSpPr>
          <p:spPr>
            <a:xfrm>
              <a:off x="2881223" y="3528204"/>
              <a:ext cx="69011" cy="819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31E6934-2715-D195-4F21-2849AE8D171A}"/>
                </a:ext>
              </a:extLst>
            </p:cNvPr>
            <p:cNvSpPr/>
            <p:nvPr/>
          </p:nvSpPr>
          <p:spPr>
            <a:xfrm>
              <a:off x="2743200" y="3710259"/>
              <a:ext cx="319177" cy="93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BFE749A-A554-699A-E57B-924D9B03A6E1}"/>
              </a:ext>
            </a:extLst>
          </p:cNvPr>
          <p:cNvGrpSpPr/>
          <p:nvPr/>
        </p:nvGrpSpPr>
        <p:grpSpPr>
          <a:xfrm>
            <a:off x="4440449" y="2380039"/>
            <a:ext cx="239383" cy="614632"/>
            <a:chOff x="2743200" y="3528204"/>
            <a:chExt cx="319177" cy="819509"/>
          </a:xfrm>
        </p:grpSpPr>
        <p:sp>
          <p:nvSpPr>
            <p:cNvPr id="16" name="Rectangle 15">
              <a:extLst>
                <a:ext uri="{FF2B5EF4-FFF2-40B4-BE49-F238E27FC236}">
                  <a16:creationId xmlns:a16="http://schemas.microsoft.com/office/drawing/2014/main" id="{C2DEAB07-5774-EBFD-141D-6B95BC64CA59}"/>
                </a:ext>
              </a:extLst>
            </p:cNvPr>
            <p:cNvSpPr/>
            <p:nvPr/>
          </p:nvSpPr>
          <p:spPr>
            <a:xfrm>
              <a:off x="2881223" y="3528204"/>
              <a:ext cx="69011" cy="81950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1752B37-76D2-7C0E-3C8E-2DE364E4492B}"/>
                </a:ext>
              </a:extLst>
            </p:cNvPr>
            <p:cNvSpPr/>
            <p:nvPr/>
          </p:nvSpPr>
          <p:spPr>
            <a:xfrm>
              <a:off x="2743200" y="3710259"/>
              <a:ext cx="319177" cy="939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19" name="Arrow: Up 18">
            <a:extLst>
              <a:ext uri="{FF2B5EF4-FFF2-40B4-BE49-F238E27FC236}">
                <a16:creationId xmlns:a16="http://schemas.microsoft.com/office/drawing/2014/main" id="{635FC906-A67D-DCB8-6C19-DEC5422B80AC}"/>
              </a:ext>
            </a:extLst>
          </p:cNvPr>
          <p:cNvSpPr/>
          <p:nvPr/>
        </p:nvSpPr>
        <p:spPr>
          <a:xfrm rot="1987283">
            <a:off x="5823123" y="1912590"/>
            <a:ext cx="239383" cy="32294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20" name="Arrow: Up 19">
            <a:extLst>
              <a:ext uri="{FF2B5EF4-FFF2-40B4-BE49-F238E27FC236}">
                <a16:creationId xmlns:a16="http://schemas.microsoft.com/office/drawing/2014/main" id="{A81ED98D-A8CE-443F-7E0C-063142DD3167}"/>
              </a:ext>
            </a:extLst>
          </p:cNvPr>
          <p:cNvSpPr/>
          <p:nvPr/>
        </p:nvSpPr>
        <p:spPr>
          <a:xfrm rot="19612717" flipH="1">
            <a:off x="3090710" y="1949256"/>
            <a:ext cx="239383" cy="322946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highlight>
                <a:srgbClr val="FF0000"/>
              </a:highlight>
            </a:endParaRPr>
          </a:p>
        </p:txBody>
      </p:sp>
      <p:sp>
        <p:nvSpPr>
          <p:cNvPr id="21" name="TextBox 20">
            <a:extLst>
              <a:ext uri="{FF2B5EF4-FFF2-40B4-BE49-F238E27FC236}">
                <a16:creationId xmlns:a16="http://schemas.microsoft.com/office/drawing/2014/main" id="{F448A0AB-1B20-65F0-6A0C-95AD2D53129E}"/>
              </a:ext>
            </a:extLst>
          </p:cNvPr>
          <p:cNvSpPr txBox="1"/>
          <p:nvPr/>
        </p:nvSpPr>
        <p:spPr>
          <a:xfrm>
            <a:off x="1804358" y="4907973"/>
            <a:ext cx="2611357" cy="646331"/>
          </a:xfrm>
          <a:prstGeom prst="rect">
            <a:avLst/>
          </a:prstGeom>
          <a:noFill/>
        </p:spPr>
        <p:txBody>
          <a:bodyPr wrap="square" rtlCol="0">
            <a:spAutoFit/>
          </a:bodyPr>
          <a:lstStyle/>
          <a:p>
            <a:pPr algn="ctr"/>
            <a:r>
              <a:rPr lang="en-US" b="1" dirty="0">
                <a:solidFill>
                  <a:schemeClr val="bg2"/>
                </a:solidFill>
              </a:rPr>
              <a:t>The Great Commission</a:t>
            </a:r>
          </a:p>
          <a:p>
            <a:pPr algn="ctr"/>
            <a:r>
              <a:rPr lang="en-US" b="1" dirty="0">
                <a:solidFill>
                  <a:schemeClr val="bg2"/>
                </a:solidFill>
              </a:rPr>
              <a:t>In action</a:t>
            </a:r>
          </a:p>
        </p:txBody>
      </p:sp>
      <p:sp>
        <p:nvSpPr>
          <p:cNvPr id="22" name="TextBox 21">
            <a:extLst>
              <a:ext uri="{FF2B5EF4-FFF2-40B4-BE49-F238E27FC236}">
                <a16:creationId xmlns:a16="http://schemas.microsoft.com/office/drawing/2014/main" id="{11A26C67-C89E-FA01-E5DB-614B8B58EBB3}"/>
              </a:ext>
            </a:extLst>
          </p:cNvPr>
          <p:cNvSpPr txBox="1"/>
          <p:nvPr/>
        </p:nvSpPr>
        <p:spPr>
          <a:xfrm>
            <a:off x="4839852" y="4907407"/>
            <a:ext cx="1795443" cy="415498"/>
          </a:xfrm>
          <a:prstGeom prst="rect">
            <a:avLst/>
          </a:prstGeom>
          <a:noFill/>
        </p:spPr>
        <p:txBody>
          <a:bodyPr wrap="square" rtlCol="0">
            <a:spAutoFit/>
          </a:bodyPr>
          <a:lstStyle/>
          <a:p>
            <a:pPr algn="ctr"/>
            <a:r>
              <a:rPr lang="en-US" sz="2100" b="1" dirty="0">
                <a:solidFill>
                  <a:schemeClr val="bg2"/>
                </a:solidFill>
              </a:rPr>
              <a:t>Acts 1:8</a:t>
            </a:r>
          </a:p>
        </p:txBody>
      </p:sp>
      <p:sp>
        <p:nvSpPr>
          <p:cNvPr id="23" name="TextBox 22">
            <a:extLst>
              <a:ext uri="{FF2B5EF4-FFF2-40B4-BE49-F238E27FC236}">
                <a16:creationId xmlns:a16="http://schemas.microsoft.com/office/drawing/2014/main" id="{4EF2CDBF-73FF-1B98-0B33-EF56204550B4}"/>
              </a:ext>
            </a:extLst>
          </p:cNvPr>
          <p:cNvSpPr txBox="1"/>
          <p:nvPr/>
        </p:nvSpPr>
        <p:spPr>
          <a:xfrm>
            <a:off x="3717984" y="4232959"/>
            <a:ext cx="1703716" cy="646331"/>
          </a:xfrm>
          <a:prstGeom prst="rect">
            <a:avLst/>
          </a:prstGeom>
          <a:noFill/>
        </p:spPr>
        <p:txBody>
          <a:bodyPr wrap="square" rtlCol="0">
            <a:spAutoFit/>
          </a:bodyPr>
          <a:lstStyle/>
          <a:p>
            <a:pPr algn="ctr"/>
            <a:r>
              <a:rPr lang="en-US" dirty="0">
                <a:solidFill>
                  <a:schemeClr val="bg2"/>
                </a:solidFill>
              </a:rPr>
              <a:t>JERUSALEM</a:t>
            </a:r>
          </a:p>
          <a:p>
            <a:pPr algn="ctr"/>
            <a:r>
              <a:rPr lang="en-US" dirty="0">
                <a:solidFill>
                  <a:schemeClr val="bg2"/>
                </a:solidFill>
              </a:rPr>
              <a:t>Peter – Acts 1-8</a:t>
            </a:r>
          </a:p>
        </p:txBody>
      </p:sp>
      <p:sp>
        <p:nvSpPr>
          <p:cNvPr id="24" name="TextBox 23">
            <a:extLst>
              <a:ext uri="{FF2B5EF4-FFF2-40B4-BE49-F238E27FC236}">
                <a16:creationId xmlns:a16="http://schemas.microsoft.com/office/drawing/2014/main" id="{0CAD53C0-2B4E-031A-FFDB-5F0C0A92E672}"/>
              </a:ext>
            </a:extLst>
          </p:cNvPr>
          <p:cNvSpPr txBox="1"/>
          <p:nvPr/>
        </p:nvSpPr>
        <p:spPr>
          <a:xfrm>
            <a:off x="3709356" y="3117994"/>
            <a:ext cx="1703716" cy="807913"/>
          </a:xfrm>
          <a:prstGeom prst="rect">
            <a:avLst/>
          </a:prstGeom>
          <a:noFill/>
        </p:spPr>
        <p:txBody>
          <a:bodyPr wrap="square" rtlCol="0">
            <a:spAutoFit/>
          </a:bodyPr>
          <a:lstStyle/>
          <a:p>
            <a:pPr algn="ctr"/>
            <a:r>
              <a:rPr lang="en-US" dirty="0">
                <a:solidFill>
                  <a:schemeClr val="bg2"/>
                </a:solidFill>
              </a:rPr>
              <a:t>JUDEA &amp; SAMARIA</a:t>
            </a:r>
          </a:p>
          <a:p>
            <a:pPr algn="ctr"/>
            <a:r>
              <a:rPr lang="en-US" sz="1050" dirty="0">
                <a:solidFill>
                  <a:schemeClr val="bg2"/>
                </a:solidFill>
              </a:rPr>
              <a:t>Philip &amp; Peter – Acts 8-12</a:t>
            </a:r>
          </a:p>
        </p:txBody>
      </p:sp>
      <p:sp>
        <p:nvSpPr>
          <p:cNvPr id="32" name="TextBox 31">
            <a:extLst>
              <a:ext uri="{FF2B5EF4-FFF2-40B4-BE49-F238E27FC236}">
                <a16:creationId xmlns:a16="http://schemas.microsoft.com/office/drawing/2014/main" id="{192B6A58-2811-E3B0-CE6B-2DA3375087F3}"/>
              </a:ext>
            </a:extLst>
          </p:cNvPr>
          <p:cNvSpPr txBox="1"/>
          <p:nvPr/>
        </p:nvSpPr>
        <p:spPr>
          <a:xfrm>
            <a:off x="333456" y="2483205"/>
            <a:ext cx="1703716" cy="1361911"/>
          </a:xfrm>
          <a:prstGeom prst="rect">
            <a:avLst/>
          </a:prstGeom>
          <a:noFill/>
        </p:spPr>
        <p:txBody>
          <a:bodyPr wrap="square" rtlCol="0">
            <a:spAutoFit/>
          </a:bodyPr>
          <a:lstStyle/>
          <a:p>
            <a:pPr algn="ctr"/>
            <a:r>
              <a:rPr lang="en-US" dirty="0">
                <a:solidFill>
                  <a:schemeClr val="bg2"/>
                </a:solidFill>
              </a:rPr>
              <a:t>THIRD MISSIONARY</a:t>
            </a:r>
          </a:p>
          <a:p>
            <a:pPr algn="ctr"/>
            <a:r>
              <a:rPr lang="en-US" dirty="0">
                <a:solidFill>
                  <a:schemeClr val="bg2"/>
                </a:solidFill>
              </a:rPr>
              <a:t>JOURNEY</a:t>
            </a:r>
          </a:p>
          <a:p>
            <a:pPr algn="ctr"/>
            <a:r>
              <a:rPr lang="en-US" dirty="0">
                <a:solidFill>
                  <a:schemeClr val="bg2"/>
                </a:solidFill>
              </a:rPr>
              <a:t>18:23 – 21:16</a:t>
            </a:r>
          </a:p>
          <a:p>
            <a:pPr algn="ctr"/>
            <a:r>
              <a:rPr lang="en-US" sz="1050" dirty="0">
                <a:solidFill>
                  <a:schemeClr val="bg2"/>
                </a:solidFill>
              </a:rPr>
              <a:t>Paul &amp; Co.</a:t>
            </a:r>
          </a:p>
        </p:txBody>
      </p:sp>
      <p:sp>
        <p:nvSpPr>
          <p:cNvPr id="33" name="TextBox 32">
            <a:extLst>
              <a:ext uri="{FF2B5EF4-FFF2-40B4-BE49-F238E27FC236}">
                <a16:creationId xmlns:a16="http://schemas.microsoft.com/office/drawing/2014/main" id="{E9CDFF01-3ABF-568F-3243-7297B0E7FEBB}"/>
              </a:ext>
            </a:extLst>
          </p:cNvPr>
          <p:cNvSpPr txBox="1"/>
          <p:nvPr/>
        </p:nvSpPr>
        <p:spPr>
          <a:xfrm>
            <a:off x="345060" y="1157804"/>
            <a:ext cx="1703716" cy="1361911"/>
          </a:xfrm>
          <a:prstGeom prst="rect">
            <a:avLst/>
          </a:prstGeom>
          <a:noFill/>
        </p:spPr>
        <p:txBody>
          <a:bodyPr wrap="square" rtlCol="0">
            <a:spAutoFit/>
          </a:bodyPr>
          <a:lstStyle/>
          <a:p>
            <a:pPr algn="ctr"/>
            <a:r>
              <a:rPr lang="en-US" dirty="0">
                <a:solidFill>
                  <a:schemeClr val="bg2"/>
                </a:solidFill>
              </a:rPr>
              <a:t>FIRST MISSIONARY</a:t>
            </a:r>
          </a:p>
          <a:p>
            <a:pPr algn="ctr"/>
            <a:r>
              <a:rPr lang="en-US" dirty="0">
                <a:solidFill>
                  <a:schemeClr val="bg2"/>
                </a:solidFill>
              </a:rPr>
              <a:t>JOURNEY</a:t>
            </a:r>
          </a:p>
          <a:p>
            <a:pPr algn="ctr"/>
            <a:r>
              <a:rPr lang="en-US" dirty="0">
                <a:solidFill>
                  <a:schemeClr val="bg2"/>
                </a:solidFill>
              </a:rPr>
              <a:t>13:1 – 14:28</a:t>
            </a:r>
          </a:p>
          <a:p>
            <a:pPr algn="ctr"/>
            <a:r>
              <a:rPr lang="en-US" sz="1050" dirty="0">
                <a:solidFill>
                  <a:schemeClr val="bg2"/>
                </a:solidFill>
              </a:rPr>
              <a:t>Barnabas &amp; Paul</a:t>
            </a:r>
          </a:p>
        </p:txBody>
      </p:sp>
      <p:sp>
        <p:nvSpPr>
          <p:cNvPr id="34" name="TextBox 33">
            <a:extLst>
              <a:ext uri="{FF2B5EF4-FFF2-40B4-BE49-F238E27FC236}">
                <a16:creationId xmlns:a16="http://schemas.microsoft.com/office/drawing/2014/main" id="{74AE79C3-9877-590E-CA78-ED894787BD9D}"/>
              </a:ext>
            </a:extLst>
          </p:cNvPr>
          <p:cNvSpPr txBox="1"/>
          <p:nvPr/>
        </p:nvSpPr>
        <p:spPr>
          <a:xfrm>
            <a:off x="7063952" y="1157803"/>
            <a:ext cx="1703716" cy="1361911"/>
          </a:xfrm>
          <a:prstGeom prst="rect">
            <a:avLst/>
          </a:prstGeom>
          <a:noFill/>
        </p:spPr>
        <p:txBody>
          <a:bodyPr wrap="square" rtlCol="0">
            <a:spAutoFit/>
          </a:bodyPr>
          <a:lstStyle/>
          <a:p>
            <a:pPr algn="ctr"/>
            <a:r>
              <a:rPr lang="en-US" dirty="0">
                <a:solidFill>
                  <a:schemeClr val="bg2"/>
                </a:solidFill>
              </a:rPr>
              <a:t>SECOND MISSIONARY</a:t>
            </a:r>
          </a:p>
          <a:p>
            <a:pPr algn="ctr"/>
            <a:r>
              <a:rPr lang="en-US" dirty="0">
                <a:solidFill>
                  <a:schemeClr val="bg2"/>
                </a:solidFill>
              </a:rPr>
              <a:t>JOURNEY</a:t>
            </a:r>
          </a:p>
          <a:p>
            <a:pPr algn="ctr"/>
            <a:r>
              <a:rPr lang="en-US" dirty="0">
                <a:solidFill>
                  <a:schemeClr val="bg2"/>
                </a:solidFill>
              </a:rPr>
              <a:t>15:36 – 18:22</a:t>
            </a:r>
          </a:p>
          <a:p>
            <a:pPr algn="ctr"/>
            <a:r>
              <a:rPr lang="en-US" sz="1050" dirty="0">
                <a:solidFill>
                  <a:schemeClr val="bg2"/>
                </a:solidFill>
              </a:rPr>
              <a:t>Paul &amp; Co.</a:t>
            </a:r>
          </a:p>
        </p:txBody>
      </p:sp>
      <p:sp>
        <p:nvSpPr>
          <p:cNvPr id="35" name="TextBox 34">
            <a:extLst>
              <a:ext uri="{FF2B5EF4-FFF2-40B4-BE49-F238E27FC236}">
                <a16:creationId xmlns:a16="http://schemas.microsoft.com/office/drawing/2014/main" id="{AB3DAAB9-CBAD-D1B8-7184-EBB2646F6F3E}"/>
              </a:ext>
            </a:extLst>
          </p:cNvPr>
          <p:cNvSpPr txBox="1"/>
          <p:nvPr/>
        </p:nvSpPr>
        <p:spPr>
          <a:xfrm>
            <a:off x="7092238" y="2487521"/>
            <a:ext cx="1703716" cy="1084912"/>
          </a:xfrm>
          <a:prstGeom prst="rect">
            <a:avLst/>
          </a:prstGeom>
          <a:noFill/>
        </p:spPr>
        <p:txBody>
          <a:bodyPr wrap="square" rtlCol="0">
            <a:spAutoFit/>
          </a:bodyPr>
          <a:lstStyle/>
          <a:p>
            <a:pPr algn="ctr"/>
            <a:r>
              <a:rPr lang="en-US" dirty="0">
                <a:solidFill>
                  <a:schemeClr val="bg2"/>
                </a:solidFill>
              </a:rPr>
              <a:t>JOURNEY TO ROME</a:t>
            </a:r>
          </a:p>
          <a:p>
            <a:pPr algn="ctr"/>
            <a:r>
              <a:rPr lang="en-US" dirty="0">
                <a:solidFill>
                  <a:schemeClr val="bg2"/>
                </a:solidFill>
              </a:rPr>
              <a:t>21:17 – 28:31</a:t>
            </a:r>
          </a:p>
          <a:p>
            <a:pPr algn="ctr"/>
            <a:r>
              <a:rPr lang="en-US" sz="1050" dirty="0">
                <a:solidFill>
                  <a:schemeClr val="bg2"/>
                </a:solidFill>
              </a:rPr>
              <a:t>Paul</a:t>
            </a:r>
          </a:p>
        </p:txBody>
      </p:sp>
      <p:pic>
        <p:nvPicPr>
          <p:cNvPr id="37" name="Picture 36" descr="A picture containing blue&#10;&#10;Description automatically generated">
            <a:extLst>
              <a:ext uri="{FF2B5EF4-FFF2-40B4-BE49-F238E27FC236}">
                <a16:creationId xmlns:a16="http://schemas.microsoft.com/office/drawing/2014/main" id="{0D37945B-9CD6-9E85-ED6D-8F25853F75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54889" y="773195"/>
            <a:ext cx="8524795" cy="5143500"/>
          </a:xfrm>
          <a:prstGeom prst="rect">
            <a:avLst/>
          </a:prstGeom>
        </p:spPr>
      </p:pic>
    </p:spTree>
    <p:extLst>
      <p:ext uri="{BB962C8B-B14F-4D97-AF65-F5344CB8AC3E}">
        <p14:creationId xmlns:p14="http://schemas.microsoft.com/office/powerpoint/2010/main" val="1060274594"/>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FD89CAE-7B51-DE3B-83D2-9D6BA4962FE6}"/>
              </a:ext>
            </a:extLst>
          </p:cNvPr>
          <p:cNvSpPr>
            <a:spLocks noGrp="1" noChangeArrowheads="1"/>
          </p:cNvSpPr>
          <p:nvPr>
            <p:ph type="title"/>
          </p:nvPr>
        </p:nvSpPr>
        <p:spPr>
          <a:xfrm>
            <a:off x="1143000" y="304800"/>
            <a:ext cx="7772400" cy="1143000"/>
          </a:xfrm>
          <a:effectLst>
            <a:outerShdw dist="35921" dir="2700000" algn="ctr" rotWithShape="0">
              <a:schemeClr val="bg2"/>
            </a:outerShdw>
          </a:effectLst>
        </p:spPr>
        <p:txBody>
          <a:bodyPr/>
          <a:lstStyle/>
          <a:p>
            <a:r>
              <a:rPr lang="en-US" altLang="en-US" sz="3200" b="1"/>
              <a:t>Characteristics and Trends Noticeable in the Jerusalem Period of the Church</a:t>
            </a:r>
          </a:p>
        </p:txBody>
      </p:sp>
      <p:sp>
        <p:nvSpPr>
          <p:cNvPr id="201731" name="Rectangle 3">
            <a:extLst>
              <a:ext uri="{FF2B5EF4-FFF2-40B4-BE49-F238E27FC236}">
                <a16:creationId xmlns:a16="http://schemas.microsoft.com/office/drawing/2014/main" id="{927D2652-0624-EC35-A793-7C9A8CF7A775}"/>
              </a:ext>
            </a:extLst>
          </p:cNvPr>
          <p:cNvSpPr>
            <a:spLocks noGrp="1" noChangeArrowheads="1"/>
          </p:cNvSpPr>
          <p:nvPr>
            <p:ph type="body" idx="1"/>
          </p:nvPr>
        </p:nvSpPr>
        <p:spPr>
          <a:xfrm>
            <a:off x="1143000" y="1447800"/>
            <a:ext cx="7772400" cy="4648200"/>
          </a:xfrm>
          <a:effectLst>
            <a:outerShdw dist="35921" dir="2700000" algn="ctr" rotWithShape="0">
              <a:schemeClr val="bg2"/>
            </a:outerShdw>
          </a:effectLst>
        </p:spPr>
        <p:txBody>
          <a:bodyPr/>
          <a:lstStyle/>
          <a:p>
            <a:pPr>
              <a:buFontTx/>
              <a:buNone/>
              <a:defRPr/>
            </a:pPr>
            <a:r>
              <a:rPr lang="en-US" sz="2800" b="1">
                <a:effectLst>
                  <a:outerShdw blurRad="38100" dist="38100" dir="2700000" algn="tl">
                    <a:srgbClr val="000000"/>
                  </a:outerShdw>
                </a:effectLst>
              </a:rPr>
              <a:t>1.	The prominence of Peter, his leadership, and his speeches are dominant (1:15–22; 2:14–40; 3:4, 12–26; 4:8–12; 5:3, 15, 29–32).</a:t>
            </a:r>
          </a:p>
          <a:p>
            <a:pPr>
              <a:buFontTx/>
              <a:buNone/>
              <a:defRPr/>
            </a:pPr>
            <a:r>
              <a:rPr lang="en-US" sz="2800" b="1">
                <a:effectLst>
                  <a:outerShdw blurRad="38100" dist="38100" dir="2700000" algn="tl">
                    <a:srgbClr val="000000"/>
                  </a:outerShdw>
                </a:effectLst>
              </a:rPr>
              <a:t>2.	The ministry of the Holy Spirit is emphasized (1:4, 5, 8; 2:1–21; 4:8, 31; 5:32; 6:3, 10; 7:55).</a:t>
            </a:r>
          </a:p>
          <a:p>
            <a:pPr>
              <a:buFontTx/>
              <a:buNone/>
              <a:defRPr/>
            </a:pPr>
            <a:r>
              <a:rPr lang="en-US" sz="2800" b="1">
                <a:effectLst>
                  <a:outerShdw blurRad="38100" dist="38100" dir="2700000" algn="tl">
                    <a:srgbClr val="000000"/>
                  </a:outerShdw>
                </a:effectLst>
              </a:rPr>
              <a:t>3.	The church is marked by unity, love, power, prayer, willingness to suffer, joyous praise, and enthusiasm (2:42–47; 4:32–35; 5:12–16, 41–42).</a:t>
            </a:r>
          </a:p>
          <a:p>
            <a:pPr>
              <a:buFontTx/>
              <a:buNone/>
              <a:defRPr/>
            </a:pPr>
            <a:r>
              <a:rPr lang="en-US" sz="2800" b="1">
                <a:effectLst>
                  <a:outerShdw blurRad="38100" dist="38100" dir="2700000" algn="tl">
                    <a:srgbClr val="000000"/>
                  </a:outerShdw>
                </a:effectLst>
              </a:rPr>
              <a:t>4.	The persecutions were all effected by Jews, and in particular the Sadducees (4:1, 2; 5:17; 6:12).</a:t>
            </a:r>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7FDA499-7A9F-A667-8A13-05CE07E65462}"/>
              </a:ext>
            </a:extLst>
          </p:cNvPr>
          <p:cNvSpPr>
            <a:spLocks noGrp="1" noChangeArrowheads="1"/>
          </p:cNvSpPr>
          <p:nvPr>
            <p:ph type="title"/>
          </p:nvPr>
        </p:nvSpPr>
        <p:spPr>
          <a:xfrm>
            <a:off x="1143000" y="304800"/>
            <a:ext cx="7772400" cy="1143000"/>
          </a:xfrm>
          <a:effectLst>
            <a:outerShdw dist="35921" dir="2700000" algn="ctr" rotWithShape="0">
              <a:schemeClr val="bg2"/>
            </a:outerShdw>
          </a:effectLst>
        </p:spPr>
        <p:txBody>
          <a:bodyPr/>
          <a:lstStyle/>
          <a:p>
            <a:r>
              <a:rPr lang="en-US" altLang="en-US" sz="3200" b="1"/>
              <a:t>Characteristics and Trends Noticeable in the Jerusalem Period of the Church</a:t>
            </a:r>
          </a:p>
        </p:txBody>
      </p:sp>
      <p:sp>
        <p:nvSpPr>
          <p:cNvPr id="202755" name="Rectangle 3">
            <a:extLst>
              <a:ext uri="{FF2B5EF4-FFF2-40B4-BE49-F238E27FC236}">
                <a16:creationId xmlns:a16="http://schemas.microsoft.com/office/drawing/2014/main" id="{FB2FEAFB-8154-7251-41FE-B4CF3234ED02}"/>
              </a:ext>
            </a:extLst>
          </p:cNvPr>
          <p:cNvSpPr>
            <a:spLocks noGrp="1" noChangeArrowheads="1"/>
          </p:cNvSpPr>
          <p:nvPr>
            <p:ph type="body" idx="1"/>
          </p:nvPr>
        </p:nvSpPr>
        <p:spPr>
          <a:xfrm>
            <a:off x="1143000" y="1828800"/>
            <a:ext cx="7772400" cy="4648200"/>
          </a:xfrm>
          <a:effectLst>
            <a:outerShdw dist="35921" dir="2700000" algn="ctr" rotWithShape="0">
              <a:schemeClr val="bg2"/>
            </a:outerShdw>
          </a:effectLst>
        </p:spPr>
        <p:txBody>
          <a:bodyPr/>
          <a:lstStyle/>
          <a:p>
            <a:pPr>
              <a:lnSpc>
                <a:spcPct val="80000"/>
              </a:lnSpc>
              <a:buFontTx/>
              <a:buNone/>
              <a:defRPr/>
            </a:pPr>
            <a:r>
              <a:rPr lang="en-US" sz="2800" b="1">
                <a:effectLst>
                  <a:outerShdw blurRad="38100" dist="38100" dir="2700000" algn="tl">
                    <a:srgbClr val="000000"/>
                  </a:outerShdw>
                </a:effectLst>
              </a:rPr>
              <a:t>5.	The gospel was preached mainly to Jews.</a:t>
            </a:r>
          </a:p>
          <a:p>
            <a:pPr>
              <a:lnSpc>
                <a:spcPct val="80000"/>
              </a:lnSpc>
              <a:buFontTx/>
              <a:buNone/>
              <a:defRPr/>
            </a:pPr>
            <a:r>
              <a:rPr lang="en-US" sz="2800" b="1">
                <a:effectLst>
                  <a:outerShdw blurRad="38100" dist="38100" dir="2700000" algn="tl">
                    <a:srgbClr val="000000"/>
                  </a:outerShdw>
                </a:effectLst>
              </a:rPr>
              <a:t>6.	There is evidence of a growing intensity of persecution (4:3, 13; 5:18, 29; 8:1–3).</a:t>
            </a:r>
          </a:p>
          <a:p>
            <a:pPr>
              <a:lnSpc>
                <a:spcPct val="80000"/>
              </a:lnSpc>
              <a:buFontTx/>
              <a:buNone/>
              <a:defRPr/>
            </a:pPr>
            <a:r>
              <a:rPr lang="en-US" sz="2800" b="1">
                <a:effectLst>
                  <a:outerShdw blurRad="38100" dist="38100" dir="2700000" algn="tl">
                    <a:srgbClr val="000000"/>
                  </a:outerShdw>
                </a:effectLst>
              </a:rPr>
              <a:t>7.	The church grew very quickly (1:5; 2:41; 4:4; 5:14; 6:7).</a:t>
            </a:r>
          </a:p>
          <a:p>
            <a:pPr>
              <a:lnSpc>
                <a:spcPct val="80000"/>
              </a:lnSpc>
              <a:buFontTx/>
              <a:buNone/>
              <a:defRPr/>
            </a:pPr>
            <a:r>
              <a:rPr lang="en-US" sz="2800" b="1">
                <a:effectLst>
                  <a:outerShdw blurRad="38100" dist="38100" dir="2700000" algn="tl">
                    <a:srgbClr val="000000"/>
                  </a:outerShdw>
                </a:effectLst>
              </a:rPr>
              <a:t>8.	The beginnings of sin and dissension appear in the church (5:1–11; 6:1).</a:t>
            </a:r>
          </a:p>
          <a:p>
            <a:pPr>
              <a:lnSpc>
                <a:spcPct val="80000"/>
              </a:lnSpc>
              <a:buFontTx/>
              <a:buNone/>
              <a:defRPr/>
            </a:pPr>
            <a:r>
              <a:rPr lang="en-US" sz="2800" b="1">
                <a:effectLst>
                  <a:outerShdw blurRad="38100" dist="38100" dir="2700000" algn="tl">
                    <a:srgbClr val="000000"/>
                  </a:outerShdw>
                </a:effectLst>
              </a:rPr>
              <a:t>9.	It was a period of laying the foundation, consolidation, and preparing an army of witnesses who were to broadcast the Word throughout the Middle East and eventually the known world (8:4).</a:t>
            </a:r>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a:extLst>
              <a:ext uri="{FF2B5EF4-FFF2-40B4-BE49-F238E27FC236}">
                <a16:creationId xmlns:a16="http://schemas.microsoft.com/office/drawing/2014/main" id="{D0115297-C1BC-8466-8683-8F1A491C4F2F}"/>
              </a:ext>
            </a:extLst>
          </p:cNvPr>
          <p:cNvSpPr>
            <a:spLocks noGrp="1" noChangeArrowheads="1"/>
          </p:cNvSpPr>
          <p:nvPr>
            <p:ph type="title"/>
          </p:nvPr>
        </p:nvSpPr>
        <p:spPr/>
        <p:txBody>
          <a:bodyPr/>
          <a:lstStyle/>
          <a:p>
            <a:pPr>
              <a:defRPr/>
            </a:pPr>
            <a:r>
              <a:rPr lang="en-US" sz="4000" b="1">
                <a:effectLst>
                  <a:outerShdw blurRad="38100" dist="38100" dir="2700000" algn="tl">
                    <a:srgbClr val="000000"/>
                  </a:outerShdw>
                </a:effectLst>
              </a:rPr>
              <a:t>How does Acts 1—7 prepare us for 8—11?</a:t>
            </a:r>
          </a:p>
        </p:txBody>
      </p:sp>
      <p:sp>
        <p:nvSpPr>
          <p:cNvPr id="265219" name="Rectangle 3">
            <a:extLst>
              <a:ext uri="{FF2B5EF4-FFF2-40B4-BE49-F238E27FC236}">
                <a16:creationId xmlns:a16="http://schemas.microsoft.com/office/drawing/2014/main" id="{F933ABA9-3253-6518-1299-0E924120A62C}"/>
              </a:ext>
            </a:extLst>
          </p:cNvPr>
          <p:cNvSpPr>
            <a:spLocks noGrp="1" noChangeArrowheads="1"/>
          </p:cNvSpPr>
          <p:nvPr>
            <p:ph type="body" idx="1"/>
          </p:nvPr>
        </p:nvSpPr>
        <p:spPr>
          <a:xfrm>
            <a:off x="1143000" y="1981200"/>
            <a:ext cx="7772400" cy="4648200"/>
          </a:xfrm>
        </p:spPr>
        <p:txBody>
          <a:bodyPr/>
          <a:lstStyle/>
          <a:p>
            <a:pPr>
              <a:lnSpc>
                <a:spcPct val="90000"/>
              </a:lnSpc>
              <a:defRPr/>
            </a:pPr>
            <a:r>
              <a:rPr lang="en-US" b="1">
                <a:effectLst>
                  <a:outerShdw blurRad="38100" dist="38100" dir="2700000" algn="tl">
                    <a:srgbClr val="000000"/>
                  </a:outerShdw>
                </a:effectLst>
              </a:rPr>
              <a:t>With the end of chapter 7, the first period of church history comes to a close.</a:t>
            </a:r>
          </a:p>
          <a:p>
            <a:pPr>
              <a:lnSpc>
                <a:spcPct val="90000"/>
              </a:lnSpc>
              <a:defRPr/>
            </a:pPr>
            <a:r>
              <a:rPr lang="en-US" b="1">
                <a:effectLst>
                  <a:outerShdw blurRad="38100" dist="38100" dir="2700000" algn="tl">
                    <a:srgbClr val="000000"/>
                  </a:outerShdw>
                </a:effectLst>
              </a:rPr>
              <a:t>With the beginning of chapter 8, we observe a marked change in the life and ministry of the church.</a:t>
            </a:r>
          </a:p>
          <a:p>
            <a:pPr lvl="1">
              <a:lnSpc>
                <a:spcPct val="90000"/>
              </a:lnSpc>
              <a:defRPr/>
            </a:pPr>
            <a:r>
              <a:rPr lang="en-US" b="1">
                <a:effectLst>
                  <a:outerShdw blurRad="38100" dist="38100" dir="2700000" algn="tl">
                    <a:srgbClr val="000000"/>
                  </a:outerShdw>
                </a:effectLst>
              </a:rPr>
              <a:t>There is a geographical expansion.</a:t>
            </a:r>
          </a:p>
          <a:p>
            <a:pPr lvl="1">
              <a:lnSpc>
                <a:spcPct val="90000"/>
              </a:lnSpc>
              <a:defRPr/>
            </a:pPr>
            <a:r>
              <a:rPr lang="en-US" b="1">
                <a:effectLst>
                  <a:outerShdw blurRad="38100" dist="38100" dir="2700000" algn="tl">
                    <a:srgbClr val="000000"/>
                  </a:outerShdw>
                </a:effectLst>
              </a:rPr>
              <a:t>There is also a transformation of missionary methods.</a:t>
            </a:r>
          </a:p>
          <a:p>
            <a:pPr lvl="1">
              <a:lnSpc>
                <a:spcPct val="90000"/>
              </a:lnSpc>
              <a:defRPr/>
            </a:pPr>
            <a:r>
              <a:rPr lang="en-US" b="1">
                <a:effectLst>
                  <a:outerShdw blurRad="38100" dist="38100" dir="2700000" algn="tl">
                    <a:srgbClr val="000000"/>
                  </a:outerShdw>
                </a:effectLst>
              </a:rPr>
              <a:t>There is the beginning of the development of Christianity into a world–wide religion.</a:t>
            </a:r>
          </a:p>
        </p:txBody>
      </p:sp>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763FAD12-23A5-18E5-E84B-4F7F4418FBA1}"/>
              </a:ext>
            </a:extLst>
          </p:cNvPr>
          <p:cNvSpPr>
            <a:spLocks noGrp="1" noChangeArrowheads="1"/>
          </p:cNvSpPr>
          <p:nvPr>
            <p:ph type="title"/>
          </p:nvPr>
        </p:nvSpPr>
        <p:spPr>
          <a:xfrm>
            <a:off x="1143000" y="304800"/>
            <a:ext cx="7772400" cy="1524000"/>
          </a:xfrm>
          <a:effectLst>
            <a:outerShdw dist="35921" dir="2700000" algn="ctr" rotWithShape="0">
              <a:schemeClr val="bg2"/>
            </a:outerShdw>
          </a:effectLst>
        </p:spPr>
        <p:txBody>
          <a:bodyPr/>
          <a:lstStyle/>
          <a:p>
            <a:pPr>
              <a:defRPr/>
            </a:pPr>
            <a:r>
              <a:rPr lang="en-US" sz="3200" b="1">
                <a:effectLst>
                  <a:outerShdw blurRad="38100" dist="38100" dir="2700000" algn="tl">
                    <a:srgbClr val="000000"/>
                  </a:outerShdw>
                </a:effectLst>
              </a:rPr>
              <a:t>III.	THE SCATTERED WITNESS: THE DIRECTION AND DIRECTOR, 8:1b—9:31</a:t>
            </a:r>
          </a:p>
        </p:txBody>
      </p:sp>
      <p:sp>
        <p:nvSpPr>
          <p:cNvPr id="203779" name="Rectangle 3">
            <a:extLst>
              <a:ext uri="{FF2B5EF4-FFF2-40B4-BE49-F238E27FC236}">
                <a16:creationId xmlns:a16="http://schemas.microsoft.com/office/drawing/2014/main" id="{5D80B1D6-1202-5504-10C8-FCBCDA074042}"/>
              </a:ext>
            </a:extLst>
          </p:cNvPr>
          <p:cNvSpPr>
            <a:spLocks noGrp="1" noChangeArrowheads="1"/>
          </p:cNvSpPr>
          <p:nvPr>
            <p:ph type="body" idx="1"/>
          </p:nvPr>
        </p:nvSpPr>
        <p:spPr>
          <a:effectLst>
            <a:outerShdw dist="35921" dir="2700000" algn="ctr" rotWithShape="0">
              <a:schemeClr val="bg2"/>
            </a:outerShdw>
          </a:effectLst>
        </p:spPr>
        <p:txBody>
          <a:bodyPr/>
          <a:lstStyle/>
          <a:p>
            <a:pPr marL="609600" indent="-609600">
              <a:lnSpc>
                <a:spcPct val="90000"/>
              </a:lnSpc>
              <a:buFontTx/>
              <a:buAutoNum type="alphaUcPeriod"/>
              <a:defRPr/>
            </a:pPr>
            <a:r>
              <a:rPr lang="en-US" b="1">
                <a:effectLst>
                  <a:outerShdw blurRad="38100" dist="38100" dir="2700000" algn="tl">
                    <a:srgbClr val="000000"/>
                  </a:outerShdw>
                </a:effectLst>
              </a:rPr>
              <a:t>Rise of Persecution, 8:1b-3</a:t>
            </a:r>
          </a:p>
          <a:p>
            <a:pPr marL="609600" indent="-609600">
              <a:lnSpc>
                <a:spcPct val="90000"/>
              </a:lnSpc>
              <a:buFontTx/>
              <a:buAutoNum type="alphaUcPeriod"/>
              <a:defRPr/>
            </a:pPr>
            <a:r>
              <a:rPr lang="en-US" b="1">
                <a:effectLst>
                  <a:outerShdw blurRad="38100" dist="38100" dir="2700000" algn="tl">
                    <a:srgbClr val="000000"/>
                  </a:outerShdw>
                </a:effectLst>
              </a:rPr>
              <a:t>Philip in Samaria, 8:4-25 </a:t>
            </a:r>
          </a:p>
          <a:p>
            <a:pPr marL="609600" indent="-609600">
              <a:lnSpc>
                <a:spcPct val="90000"/>
              </a:lnSpc>
              <a:buFontTx/>
              <a:buAutoNum type="alphaUcPeriod"/>
              <a:defRPr/>
            </a:pPr>
            <a:r>
              <a:rPr lang="en-US" b="1">
                <a:effectLst>
                  <a:outerShdw blurRad="38100" dist="38100" dir="2700000" algn="tl">
                    <a:srgbClr val="000000"/>
                  </a:outerShdw>
                </a:effectLst>
              </a:rPr>
              <a:t>Philip Preaches to an Ethiopian, 8:26-40 </a:t>
            </a:r>
          </a:p>
          <a:p>
            <a:pPr marL="609600" indent="-609600">
              <a:lnSpc>
                <a:spcPct val="90000"/>
              </a:lnSpc>
              <a:buFontTx/>
              <a:buAutoNum type="alphaUcPeriod"/>
              <a:defRPr/>
            </a:pPr>
            <a:r>
              <a:rPr lang="en-US" b="1">
                <a:effectLst>
                  <a:outerShdw blurRad="38100" dist="38100" dir="2700000" algn="tl">
                    <a:srgbClr val="000000"/>
                  </a:outerShdw>
                </a:effectLst>
              </a:rPr>
              <a:t>The Apostle to Gentiles is Saved, 9:1-31 </a:t>
            </a:r>
          </a:p>
          <a:p>
            <a:pPr marL="990600" lvl="1" indent="-533400">
              <a:lnSpc>
                <a:spcPct val="90000"/>
              </a:lnSpc>
              <a:buFontTx/>
              <a:buAutoNum type="arabicPeriod"/>
              <a:defRPr/>
            </a:pPr>
            <a:r>
              <a:rPr lang="en-US" b="1">
                <a:effectLst>
                  <a:outerShdw blurRad="38100" dist="38100" dir="2700000" algn="tl">
                    <a:srgbClr val="000000"/>
                  </a:outerShdw>
                </a:effectLst>
              </a:rPr>
              <a:t>Saul’s Salvation, 9:1-19a </a:t>
            </a:r>
          </a:p>
          <a:p>
            <a:pPr marL="990600" lvl="1" indent="-533400">
              <a:lnSpc>
                <a:spcPct val="90000"/>
              </a:lnSpc>
              <a:buFontTx/>
              <a:buAutoNum type="arabicPeriod"/>
              <a:defRPr/>
            </a:pPr>
            <a:r>
              <a:rPr lang="en-US" b="1">
                <a:effectLst>
                  <a:outerShdw blurRad="38100" dist="38100" dir="2700000" algn="tl">
                    <a:srgbClr val="000000"/>
                  </a:outerShdw>
                </a:effectLst>
              </a:rPr>
              <a:t>Saul’s Persuasiveness, 9:19a-22 </a:t>
            </a:r>
          </a:p>
          <a:p>
            <a:pPr marL="990600" lvl="1" indent="-533400">
              <a:lnSpc>
                <a:spcPct val="90000"/>
              </a:lnSpc>
              <a:buFontTx/>
              <a:buAutoNum type="arabicPeriod"/>
              <a:defRPr/>
            </a:pPr>
            <a:r>
              <a:rPr lang="en-US" b="1">
                <a:effectLst>
                  <a:outerShdw blurRad="38100" dist="38100" dir="2700000" algn="tl">
                    <a:srgbClr val="000000"/>
                  </a:outerShdw>
                </a:effectLst>
              </a:rPr>
              <a:t>Saul’s initial persecutions, 9:23-31 </a:t>
            </a:r>
          </a:p>
        </p:txBody>
      </p:sp>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E06F99DD-F4DF-0DBD-B1DB-9FCBAE036764}"/>
              </a:ext>
            </a:extLst>
          </p:cNvPr>
          <p:cNvSpPr>
            <a:spLocks noGrp="1" noChangeArrowheads="1"/>
          </p:cNvSpPr>
          <p:nvPr>
            <p:ph type="title"/>
          </p:nvPr>
        </p:nvSpPr>
        <p:spPr>
          <a:xfrm>
            <a:off x="1143000" y="604838"/>
            <a:ext cx="7772400" cy="1143000"/>
          </a:xfrm>
          <a:effectLst>
            <a:outerShdw dist="35921" dir="2700000" algn="ctr" rotWithShape="0">
              <a:schemeClr val="bg2"/>
            </a:outerShdw>
          </a:effectLst>
        </p:spPr>
        <p:txBody>
          <a:bodyPr/>
          <a:lstStyle/>
          <a:p>
            <a:pPr algn="ctr"/>
            <a:r>
              <a:rPr lang="en-US" altLang="en-US" sz="4800" b="1">
                <a:solidFill>
                  <a:schemeClr val="tx1"/>
                </a:solidFill>
              </a:rPr>
              <a:t>In all Judea and Samaria</a:t>
            </a:r>
            <a:br>
              <a:rPr lang="en-US" altLang="en-US" sz="4800" b="1">
                <a:solidFill>
                  <a:schemeClr val="tx1"/>
                </a:solidFill>
              </a:rPr>
            </a:br>
            <a:r>
              <a:rPr lang="en-US" altLang="en-US" sz="4800" b="1">
                <a:solidFill>
                  <a:schemeClr val="tx1"/>
                </a:solidFill>
              </a:rPr>
              <a:t>Acts 8-12</a:t>
            </a:r>
            <a:endParaRPr lang="en-US" altLang="en-US" sz="4800">
              <a:solidFill>
                <a:schemeClr val="tx1"/>
              </a:solidFill>
            </a:endParaRPr>
          </a:p>
        </p:txBody>
      </p:sp>
      <p:sp>
        <p:nvSpPr>
          <p:cNvPr id="75779" name="Rectangle 3">
            <a:extLst>
              <a:ext uri="{FF2B5EF4-FFF2-40B4-BE49-F238E27FC236}">
                <a16:creationId xmlns:a16="http://schemas.microsoft.com/office/drawing/2014/main" id="{17622EF1-5F9E-77EE-518A-FB6203DE72AB}"/>
              </a:ext>
            </a:extLst>
          </p:cNvPr>
          <p:cNvSpPr>
            <a:spLocks noGrp="1" noChangeArrowheads="1"/>
          </p:cNvSpPr>
          <p:nvPr>
            <p:ph type="body" sz="half" idx="2"/>
          </p:nvPr>
        </p:nvSpPr>
        <p:spPr/>
        <p:txBody>
          <a:bodyPr/>
          <a:lstStyle/>
          <a:p>
            <a:endParaRPr lang="en-US" altLang="en-US" sz="2800"/>
          </a:p>
          <a:p>
            <a:endParaRPr lang="en-US" altLang="en-US" sz="2800"/>
          </a:p>
        </p:txBody>
      </p:sp>
      <p:sp>
        <p:nvSpPr>
          <p:cNvPr id="117764" name="AutoShape 4">
            <a:extLst>
              <a:ext uri="{FF2B5EF4-FFF2-40B4-BE49-F238E27FC236}">
                <a16:creationId xmlns:a16="http://schemas.microsoft.com/office/drawing/2014/main" id="{5DD4210A-7784-62A7-BB87-EFEA6B141EE4}"/>
              </a:ext>
            </a:extLst>
          </p:cNvPr>
          <p:cNvSpPr>
            <a:spLocks noChangeArrowheads="1"/>
          </p:cNvSpPr>
          <p:nvPr/>
        </p:nvSpPr>
        <p:spPr bwMode="auto">
          <a:xfrm>
            <a:off x="1905000" y="26670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17765" name="AutoShape 5">
            <a:extLst>
              <a:ext uri="{FF2B5EF4-FFF2-40B4-BE49-F238E27FC236}">
                <a16:creationId xmlns:a16="http://schemas.microsoft.com/office/drawing/2014/main" id="{6D32E4B5-774B-F2EE-06F6-F9A9EBAFDD42}"/>
              </a:ext>
            </a:extLst>
          </p:cNvPr>
          <p:cNvSpPr>
            <a:spLocks noChangeArrowheads="1"/>
          </p:cNvSpPr>
          <p:nvPr/>
        </p:nvSpPr>
        <p:spPr bwMode="auto">
          <a:xfrm>
            <a:off x="1905000" y="35814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17766" name="AutoShape 6">
            <a:extLst>
              <a:ext uri="{FF2B5EF4-FFF2-40B4-BE49-F238E27FC236}">
                <a16:creationId xmlns:a16="http://schemas.microsoft.com/office/drawing/2014/main" id="{25E1F7D2-7817-855E-C273-D1577CD70688}"/>
              </a:ext>
            </a:extLst>
          </p:cNvPr>
          <p:cNvSpPr>
            <a:spLocks noChangeArrowheads="1"/>
          </p:cNvSpPr>
          <p:nvPr/>
        </p:nvSpPr>
        <p:spPr bwMode="auto">
          <a:xfrm>
            <a:off x="1905000" y="44958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17767" name="Text Box 7">
            <a:extLst>
              <a:ext uri="{FF2B5EF4-FFF2-40B4-BE49-F238E27FC236}">
                <a16:creationId xmlns:a16="http://schemas.microsoft.com/office/drawing/2014/main" id="{F9E1D037-E3E3-27A5-356F-D0D8C3821605}"/>
              </a:ext>
            </a:extLst>
          </p:cNvPr>
          <p:cNvSpPr txBox="1">
            <a:spLocks noChangeArrowheads="1"/>
          </p:cNvSpPr>
          <p:nvPr/>
        </p:nvSpPr>
        <p:spPr bwMode="auto">
          <a:xfrm>
            <a:off x="6553200" y="2438400"/>
            <a:ext cx="2590800" cy="25209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lr>
                <a:schemeClr val="accent1"/>
              </a:buClr>
              <a:buChar char="•"/>
              <a:defRPr sz="3200">
                <a:solidFill>
                  <a:schemeClr val="tx1"/>
                </a:solidFill>
                <a:latin typeface="Times New Roman" panose="02020603050405020304" pitchFamily="18" charset="0"/>
              </a:defRPr>
            </a:lvl1pPr>
            <a:lvl2pPr marL="742950" indent="-285750" defTabSz="820738">
              <a:spcBef>
                <a:spcPct val="20000"/>
              </a:spcBef>
              <a:buClr>
                <a:schemeClr val="tx1"/>
              </a:buClr>
              <a:buChar char="•"/>
              <a:defRPr sz="2800">
                <a:solidFill>
                  <a:schemeClr val="tx1"/>
                </a:solidFill>
                <a:latin typeface="Times New Roman" panose="02020603050405020304" pitchFamily="18" charset="0"/>
              </a:defRPr>
            </a:lvl2pPr>
            <a:lvl3pPr marL="1143000" indent="-228600" defTabSz="820738">
              <a:spcBef>
                <a:spcPct val="20000"/>
              </a:spcBef>
              <a:buClr>
                <a:schemeClr val="accent1"/>
              </a:buClr>
              <a:buChar char="•"/>
              <a:defRPr sz="2400">
                <a:solidFill>
                  <a:schemeClr val="tx1"/>
                </a:solidFill>
                <a:latin typeface="Times New Roman" panose="02020603050405020304" pitchFamily="18" charset="0"/>
              </a:defRPr>
            </a:lvl3pPr>
            <a:lvl4pPr marL="1600200" indent="-228600" defTabSz="820738">
              <a:spcBef>
                <a:spcPct val="20000"/>
              </a:spcBef>
              <a:buClr>
                <a:schemeClr val="tx1"/>
              </a:buClr>
              <a:buChar char="•"/>
              <a:defRPr sz="2000">
                <a:solidFill>
                  <a:schemeClr val="tx1"/>
                </a:solidFill>
                <a:latin typeface="Times New Roman" panose="02020603050405020304" pitchFamily="18" charset="0"/>
              </a:defRPr>
            </a:lvl4pPr>
            <a:lvl5pPr marL="2057400" indent="-228600" defTabSz="820738">
              <a:spcBef>
                <a:spcPct val="20000"/>
              </a:spcBef>
              <a:buClr>
                <a:schemeClr val="tx2"/>
              </a:buClr>
              <a:buChar char="•"/>
              <a:defRPr sz="2000">
                <a:solidFill>
                  <a:schemeClr val="tx1"/>
                </a:solidFill>
                <a:latin typeface="Times New Roman" panose="02020603050405020304" pitchFamily="18" charset="0"/>
              </a:defRPr>
            </a:lvl5pPr>
            <a:lvl6pPr marL="25146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4000" b="1"/>
              <a:t>Philip</a:t>
            </a:r>
          </a:p>
          <a:p>
            <a:pPr>
              <a:spcBef>
                <a:spcPct val="50000"/>
              </a:spcBef>
              <a:buClrTx/>
              <a:buFontTx/>
              <a:buNone/>
            </a:pPr>
            <a:r>
              <a:rPr lang="en-US" altLang="en-US" sz="4000" b="1"/>
              <a:t>Peter</a:t>
            </a:r>
          </a:p>
          <a:p>
            <a:pPr>
              <a:spcBef>
                <a:spcPct val="50000"/>
              </a:spcBef>
              <a:buClrTx/>
              <a:buFontTx/>
              <a:buNone/>
            </a:pPr>
            <a:r>
              <a:rPr lang="en-US" altLang="en-US" sz="4000" b="1"/>
              <a:t>Paul</a:t>
            </a:r>
          </a:p>
        </p:txBody>
      </p:sp>
      <p:sp>
        <p:nvSpPr>
          <p:cNvPr id="117768" name="AutoShape 8">
            <a:extLst>
              <a:ext uri="{FF2B5EF4-FFF2-40B4-BE49-F238E27FC236}">
                <a16:creationId xmlns:a16="http://schemas.microsoft.com/office/drawing/2014/main" id="{4EE7F6B3-80E7-85BA-927F-FB0F74724E6A}"/>
              </a:ext>
            </a:extLst>
          </p:cNvPr>
          <p:cNvSpPr>
            <a:spLocks noChangeArrowheads="1"/>
          </p:cNvSpPr>
          <p:nvPr/>
        </p:nvSpPr>
        <p:spPr bwMode="auto">
          <a:xfrm>
            <a:off x="6019800" y="25908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17769" name="AutoShape 9">
            <a:extLst>
              <a:ext uri="{FF2B5EF4-FFF2-40B4-BE49-F238E27FC236}">
                <a16:creationId xmlns:a16="http://schemas.microsoft.com/office/drawing/2014/main" id="{48C904EA-F1E6-D291-BF7D-4655F1AA1685}"/>
              </a:ext>
            </a:extLst>
          </p:cNvPr>
          <p:cNvSpPr>
            <a:spLocks noChangeArrowheads="1"/>
          </p:cNvSpPr>
          <p:nvPr/>
        </p:nvSpPr>
        <p:spPr bwMode="auto">
          <a:xfrm>
            <a:off x="6019800" y="3505200"/>
            <a:ext cx="611188" cy="485775"/>
          </a:xfrm>
          <a:prstGeom prst="homePlate">
            <a:avLst>
              <a:gd name="adj" fmla="val 31454"/>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17770" name="AutoShape 10">
            <a:extLst>
              <a:ext uri="{FF2B5EF4-FFF2-40B4-BE49-F238E27FC236}">
                <a16:creationId xmlns:a16="http://schemas.microsoft.com/office/drawing/2014/main" id="{9E68FBC6-AFC8-A7FF-2A76-4C74AC857360}"/>
              </a:ext>
            </a:extLst>
          </p:cNvPr>
          <p:cNvSpPr>
            <a:spLocks noChangeArrowheads="1"/>
          </p:cNvSpPr>
          <p:nvPr/>
        </p:nvSpPr>
        <p:spPr bwMode="auto">
          <a:xfrm>
            <a:off x="6019800" y="4419600"/>
            <a:ext cx="611188" cy="484188"/>
          </a:xfrm>
          <a:prstGeom prst="homePlate">
            <a:avLst>
              <a:gd name="adj" fmla="val 31557"/>
            </a:avLst>
          </a:prstGeom>
          <a:solidFill>
            <a:srgbClr val="FFFF00"/>
          </a:solidFill>
          <a:ln w="9525">
            <a:solidFill>
              <a:schemeClr val="tx1"/>
            </a:solidFill>
            <a:miter lim="800000"/>
            <a:headEnd/>
            <a:tailEnd/>
          </a:ln>
        </p:spPr>
        <p:txBody>
          <a:bodyPr wrap="none" anchor="ctr"/>
          <a:lstStyle>
            <a:lvl1pPr>
              <a:spcBef>
                <a:spcPct val="20000"/>
              </a:spcBef>
              <a:buClr>
                <a:schemeClr val="accent1"/>
              </a:buClr>
              <a:buChar char="•"/>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1"/>
              </a:buClr>
              <a:buChar char="•"/>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1800"/>
          </a:p>
        </p:txBody>
      </p:sp>
      <p:sp>
        <p:nvSpPr>
          <p:cNvPr id="117771" name="Text Box 11">
            <a:extLst>
              <a:ext uri="{FF2B5EF4-FFF2-40B4-BE49-F238E27FC236}">
                <a16:creationId xmlns:a16="http://schemas.microsoft.com/office/drawing/2014/main" id="{E008E018-2567-99AA-474B-2FECA84E0A7D}"/>
              </a:ext>
            </a:extLst>
          </p:cNvPr>
          <p:cNvSpPr txBox="1">
            <a:spLocks noChangeArrowheads="1"/>
          </p:cNvSpPr>
          <p:nvPr/>
        </p:nvSpPr>
        <p:spPr bwMode="auto">
          <a:xfrm>
            <a:off x="2438400" y="2514600"/>
            <a:ext cx="3546475" cy="25209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spAutoFit/>
          </a:bodyPr>
          <a:lstStyle>
            <a:lvl1pPr defTabSz="820738">
              <a:spcBef>
                <a:spcPct val="20000"/>
              </a:spcBef>
              <a:buClr>
                <a:schemeClr val="accent1"/>
              </a:buClr>
              <a:buChar char="•"/>
              <a:defRPr sz="3200">
                <a:solidFill>
                  <a:schemeClr val="tx1"/>
                </a:solidFill>
                <a:latin typeface="Times New Roman" panose="02020603050405020304" pitchFamily="18" charset="0"/>
              </a:defRPr>
            </a:lvl1pPr>
            <a:lvl2pPr marL="742950" indent="-285750" defTabSz="820738">
              <a:spcBef>
                <a:spcPct val="20000"/>
              </a:spcBef>
              <a:buClr>
                <a:schemeClr val="tx1"/>
              </a:buClr>
              <a:buChar char="•"/>
              <a:defRPr sz="2800">
                <a:solidFill>
                  <a:schemeClr val="tx1"/>
                </a:solidFill>
                <a:latin typeface="Times New Roman" panose="02020603050405020304" pitchFamily="18" charset="0"/>
              </a:defRPr>
            </a:lvl2pPr>
            <a:lvl3pPr marL="1143000" indent="-228600" defTabSz="820738">
              <a:spcBef>
                <a:spcPct val="20000"/>
              </a:spcBef>
              <a:buClr>
                <a:schemeClr val="accent1"/>
              </a:buClr>
              <a:buChar char="•"/>
              <a:defRPr sz="2400">
                <a:solidFill>
                  <a:schemeClr val="tx1"/>
                </a:solidFill>
                <a:latin typeface="Times New Roman" panose="02020603050405020304" pitchFamily="18" charset="0"/>
              </a:defRPr>
            </a:lvl3pPr>
            <a:lvl4pPr marL="1600200" indent="-228600" defTabSz="820738">
              <a:spcBef>
                <a:spcPct val="20000"/>
              </a:spcBef>
              <a:buClr>
                <a:schemeClr val="tx1"/>
              </a:buClr>
              <a:buChar char="•"/>
              <a:defRPr sz="2000">
                <a:solidFill>
                  <a:schemeClr val="tx1"/>
                </a:solidFill>
                <a:latin typeface="Times New Roman" panose="02020603050405020304" pitchFamily="18" charset="0"/>
              </a:defRPr>
            </a:lvl4pPr>
            <a:lvl5pPr marL="2057400" indent="-228600" defTabSz="820738">
              <a:spcBef>
                <a:spcPct val="20000"/>
              </a:spcBef>
              <a:buClr>
                <a:schemeClr val="tx2"/>
              </a:buClr>
              <a:buChar char="•"/>
              <a:defRPr sz="2000">
                <a:solidFill>
                  <a:schemeClr val="tx1"/>
                </a:solidFill>
                <a:latin typeface="Times New Roman" panose="02020603050405020304" pitchFamily="18" charset="0"/>
              </a:defRPr>
            </a:lvl5pPr>
            <a:lvl6pPr marL="25146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820738"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4000" b="1"/>
              <a:t>Three men</a:t>
            </a:r>
          </a:p>
          <a:p>
            <a:pPr>
              <a:spcBef>
                <a:spcPct val="50000"/>
              </a:spcBef>
              <a:buClrTx/>
              <a:buFontTx/>
              <a:buNone/>
            </a:pPr>
            <a:r>
              <a:rPr lang="en-US" altLang="en-US" sz="4000" b="1"/>
              <a:t>Three missions</a:t>
            </a:r>
          </a:p>
          <a:p>
            <a:pPr>
              <a:spcBef>
                <a:spcPct val="50000"/>
              </a:spcBef>
              <a:buClrTx/>
              <a:buFontTx/>
              <a:buNone/>
            </a:pPr>
            <a:r>
              <a:rPr lang="en-US" altLang="en-US" sz="4000" b="1"/>
              <a:t>One message</a:t>
            </a:r>
            <a:endParaRPr lang="en-US" altLang="en-US" sz="4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nodePh="1">
                                  <p:stCondLst>
                                    <p:cond delay="0"/>
                                  </p:stCondLst>
                                  <p:endCondLst>
                                    <p:cond evt="begin" delay="0">
                                      <p:tn val="5"/>
                                    </p:cond>
                                  </p:end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ox(out)">
                                      <p:cBhvr>
                                        <p:cTn id="7"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E475518-B570-78FF-51AF-C36A8E81A6FF}"/>
              </a:ext>
            </a:extLst>
          </p:cNvPr>
          <p:cNvSpPr>
            <a:spLocks noGrp="1" noChangeArrowheads="1"/>
          </p:cNvSpPr>
          <p:nvPr>
            <p:ph type="body" idx="1"/>
          </p:nvPr>
        </p:nvSpPr>
        <p:spPr>
          <a:xfrm>
            <a:off x="1219200" y="201613"/>
            <a:ext cx="7620000" cy="6199187"/>
          </a:xfrm>
          <a:effectLst>
            <a:outerShdw dist="35921" dir="2700000" algn="ctr" rotWithShape="0">
              <a:schemeClr val="bg2"/>
            </a:outerShdw>
          </a:effectLst>
        </p:spPr>
        <p:txBody>
          <a:bodyPr/>
          <a:lstStyle/>
          <a:p>
            <a:pPr algn="ctr">
              <a:buClr>
                <a:schemeClr val="bg2"/>
              </a:buClr>
              <a:buFont typeface="Wingdings" panose="05000000000000000000" pitchFamily="2" charset="2"/>
              <a:buNone/>
            </a:pPr>
            <a:r>
              <a:rPr lang="en-US" altLang="en-US" sz="2800" b="1" dirty="0" err="1">
                <a:solidFill>
                  <a:srgbClr val="FFFF00"/>
                </a:solidFill>
              </a:rPr>
              <a:t>Diasparesan</a:t>
            </a:r>
            <a:r>
              <a:rPr lang="en-US" altLang="en-US" sz="2800" b="1" dirty="0">
                <a:solidFill>
                  <a:srgbClr val="FFFF00"/>
                </a:solidFill>
              </a:rPr>
              <a:t> = </a:t>
            </a:r>
            <a:r>
              <a:rPr lang="en-US" altLang="en-US" sz="2800" b="1" i="1" dirty="0" err="1">
                <a:solidFill>
                  <a:srgbClr val="FFFF00"/>
                </a:solidFill>
              </a:rPr>
              <a:t>dia</a:t>
            </a:r>
            <a:r>
              <a:rPr lang="en-US" altLang="en-US" sz="2800" b="1" dirty="0">
                <a:solidFill>
                  <a:srgbClr val="FFFF00"/>
                </a:solidFill>
              </a:rPr>
              <a:t>- “through”, </a:t>
            </a:r>
            <a:r>
              <a:rPr lang="en-US" altLang="en-US" sz="2800" b="1" i="1" dirty="0" err="1">
                <a:solidFill>
                  <a:srgbClr val="FFFF00"/>
                </a:solidFill>
              </a:rPr>
              <a:t>speiro</a:t>
            </a:r>
            <a:r>
              <a:rPr lang="en-US" altLang="en-US" sz="2800" b="1" dirty="0">
                <a:solidFill>
                  <a:srgbClr val="FFFF00"/>
                </a:solidFill>
              </a:rPr>
              <a:t>- “sow” “to sow by scattering seed abroad”</a:t>
            </a:r>
          </a:p>
          <a:p>
            <a:pPr>
              <a:buClr>
                <a:schemeClr val="bg2"/>
              </a:buClr>
              <a:buFont typeface="Wingdings" panose="05000000000000000000" pitchFamily="2" charset="2"/>
              <a:buNone/>
            </a:pPr>
            <a:r>
              <a:rPr lang="en-US" altLang="en-US" sz="2800" b="1" dirty="0"/>
              <a:t>“</a:t>
            </a:r>
            <a:r>
              <a:rPr lang="en-US" altLang="en-US" sz="2800" b="1" i="1" dirty="0"/>
              <a:t>Christians are not distinguished from the rest of mankind by either country, speech, or customs….They reside in their respective countries, but only as aliens.  They take part in everything as citizens and put up with everything as foreigners.  Every foreign land is their home, and every home a foreign land….  They find themselves in the flesh, but do not live according to the flesh.  They spend their</a:t>
            </a:r>
            <a:r>
              <a:rPr lang="en-US" altLang="en-US" sz="2800" b="1" dirty="0"/>
              <a:t> </a:t>
            </a:r>
            <a:r>
              <a:rPr lang="en-US" altLang="en-US" sz="2800" b="1" i="1" dirty="0"/>
              <a:t>days on earth, but hold citizenship in heaven.”</a:t>
            </a:r>
            <a:r>
              <a:rPr lang="en-US" altLang="en-US" sz="2800" b="1" dirty="0"/>
              <a:t>  Epistle to </a:t>
            </a:r>
            <a:r>
              <a:rPr lang="en-US" altLang="en-US" sz="2800" b="1" dirty="0" err="1"/>
              <a:t>Diognetus</a:t>
            </a:r>
            <a:r>
              <a:rPr lang="en-US" altLang="en-US" sz="2800" b="1" dirty="0"/>
              <a:t>, anon. Second Century</a:t>
            </a:r>
            <a:endParaRPr lang="en-US" altLang="en-US" sz="2400" b="1"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additive="base">
                                        <p:cTn id="7" dur="500" fill="hold"/>
                                        <p:tgtEl>
                                          <p:spTgt spid="74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754">
                                            <p:txEl>
                                              <p:pRg st="1" end="1"/>
                                            </p:txEl>
                                          </p:spTgt>
                                        </p:tgtEl>
                                        <p:attrNameLst>
                                          <p:attrName>style.visibility</p:attrName>
                                        </p:attrNameLst>
                                      </p:cBhvr>
                                      <p:to>
                                        <p:strVal val="visible"/>
                                      </p:to>
                                    </p:set>
                                    <p:anim calcmode="lin" valueType="num">
                                      <p:cBhvr additive="base">
                                        <p:cTn id="13" dur="500" fill="hold"/>
                                        <p:tgtEl>
                                          <p:spTgt spid="74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build="p" autoUpdateAnimBg="0"/>
    </p:bldLst>
  </p:timing>
</p:sld>
</file>

<file path=ppt/theme/theme1.xml><?xml version="1.0" encoding="utf-8"?>
<a:theme xmlns:a="http://schemas.openxmlformats.org/drawingml/2006/main" name="TRIUMPH">
  <a:themeElements>
    <a:clrScheme name="TRIUMPH 1">
      <a:dk1>
        <a:srgbClr val="000000"/>
      </a:dk1>
      <a:lt1>
        <a:srgbClr val="FFFFFF"/>
      </a:lt1>
      <a:dk2>
        <a:srgbClr val="CC0000"/>
      </a:dk2>
      <a:lt2>
        <a:srgbClr val="FFFF00"/>
      </a:lt2>
      <a:accent1>
        <a:srgbClr val="FFCC00"/>
      </a:accent1>
      <a:accent2>
        <a:srgbClr val="CCCC00"/>
      </a:accent2>
      <a:accent3>
        <a:srgbClr val="E2AAAA"/>
      </a:accent3>
      <a:accent4>
        <a:srgbClr val="DADADA"/>
      </a:accent4>
      <a:accent5>
        <a:srgbClr val="FFE2AA"/>
      </a:accent5>
      <a:accent6>
        <a:srgbClr val="B9B900"/>
      </a:accent6>
      <a:hlink>
        <a:srgbClr val="FF6633"/>
      </a:hlink>
      <a:folHlink>
        <a:srgbClr val="800000"/>
      </a:folHlink>
    </a:clrScheme>
    <a:fontScheme name="TRIUMPH">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IUMPH 1">
        <a:dk1>
          <a:srgbClr val="000000"/>
        </a:dk1>
        <a:lt1>
          <a:srgbClr val="FFFFFF"/>
        </a:lt1>
        <a:dk2>
          <a:srgbClr val="CC0000"/>
        </a:dk2>
        <a:lt2>
          <a:srgbClr val="FFFF00"/>
        </a:lt2>
        <a:accent1>
          <a:srgbClr val="FFCC00"/>
        </a:accent1>
        <a:accent2>
          <a:srgbClr val="CCCC00"/>
        </a:accent2>
        <a:accent3>
          <a:srgbClr val="E2AAAA"/>
        </a:accent3>
        <a:accent4>
          <a:srgbClr val="DADADA"/>
        </a:accent4>
        <a:accent5>
          <a:srgbClr val="FFE2AA"/>
        </a:accent5>
        <a:accent6>
          <a:srgbClr val="B9B900"/>
        </a:accent6>
        <a:hlink>
          <a:srgbClr val="FF6633"/>
        </a:hlink>
        <a:folHlink>
          <a:srgbClr val="800000"/>
        </a:folHlink>
      </a:clrScheme>
      <a:clrMap bg1="dk2" tx1="lt1" bg2="dk1" tx2="lt2" accent1="accent1" accent2="accent2" accent3="accent3" accent4="accent4" accent5="accent5" accent6="accent6" hlink="hlink" folHlink="folHlink"/>
    </a:extraClrScheme>
    <a:extraClrScheme>
      <a:clrScheme name="TRIUMPH 2">
        <a:dk1>
          <a:srgbClr val="000000"/>
        </a:dk1>
        <a:lt1>
          <a:srgbClr val="FFFFFF"/>
        </a:lt1>
        <a:dk2>
          <a:srgbClr val="993300"/>
        </a:dk2>
        <a:lt2>
          <a:srgbClr val="FFCC99"/>
        </a:lt2>
        <a:accent1>
          <a:srgbClr val="FF5050"/>
        </a:accent1>
        <a:accent2>
          <a:srgbClr val="FFCC66"/>
        </a:accent2>
        <a:accent3>
          <a:srgbClr val="FFFFFF"/>
        </a:accent3>
        <a:accent4>
          <a:srgbClr val="000000"/>
        </a:accent4>
        <a:accent5>
          <a:srgbClr val="FFB3B3"/>
        </a:accent5>
        <a:accent6>
          <a:srgbClr val="E7B95C"/>
        </a:accent6>
        <a:hlink>
          <a:srgbClr val="FF7C80"/>
        </a:hlink>
        <a:folHlink>
          <a:srgbClr val="FFF6CC"/>
        </a:folHlink>
      </a:clrScheme>
      <a:clrMap bg1="lt1" tx1="dk1" bg2="lt2" tx2="dk2" accent1="accent1" accent2="accent2" accent3="accent3" accent4="accent4" accent5="accent5" accent6="accent6" hlink="hlink" folHlink="folHlink"/>
    </a:extraClrScheme>
    <a:extraClrScheme>
      <a:clrScheme name="TRIUMPH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TRIUMPH</Template>
  <TotalTime>20915</TotalTime>
  <Words>1414</Words>
  <Application>Microsoft Office PowerPoint</Application>
  <PresentationFormat>On-screen Show (4:3)</PresentationFormat>
  <Paragraphs>159</Paragraphs>
  <Slides>21</Slides>
  <Notes>19</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Algerian</vt:lpstr>
      <vt:lpstr>Arial</vt:lpstr>
      <vt:lpstr>Impact</vt:lpstr>
      <vt:lpstr>Times New Roman</vt:lpstr>
      <vt:lpstr>Wingdings</vt:lpstr>
      <vt:lpstr>TRIUMPH</vt:lpstr>
      <vt:lpstr>PowerPoint Presentation</vt:lpstr>
      <vt:lpstr>Central idea of Acts</vt:lpstr>
      <vt:lpstr>Synthetic Chart of the Book of Acts</vt:lpstr>
      <vt:lpstr>Characteristics and Trends Noticeable in the Jerusalem Period of the Church</vt:lpstr>
      <vt:lpstr>Characteristics and Trends Noticeable in the Jerusalem Period of the Church</vt:lpstr>
      <vt:lpstr>How does Acts 1—7 prepare us for 8—11?</vt:lpstr>
      <vt:lpstr>III. THE SCATTERED WITNESS: THE DIRECTION AND DIRECTOR, 8:1b—9:31</vt:lpstr>
      <vt:lpstr>In all Judea and Samaria Acts 8-12</vt:lpstr>
      <vt:lpstr>PowerPoint Presentation</vt:lpstr>
      <vt:lpstr>Rise of Persecution, 8:1b-3</vt:lpstr>
      <vt:lpstr>Deacons, 6:5</vt:lpstr>
      <vt:lpstr>Philip in Samaria, 8:4-25 </vt:lpstr>
      <vt:lpstr>Simon’s reprimand, 8:18-24 </vt:lpstr>
      <vt:lpstr>Philip Preaches to an Ethiopian, 8:26-40 </vt:lpstr>
      <vt:lpstr>Saul’s background, 9:1-31</vt:lpstr>
      <vt:lpstr>Critic’s view of Paul’s conversion</vt:lpstr>
      <vt:lpstr>Saul’s Salvation, 9:1-19a </vt:lpstr>
      <vt:lpstr>The significance of Saul’s conversion:</vt:lpstr>
      <vt:lpstr>In all Judea and Samaria Acts 8-12</vt:lpstr>
      <vt:lpstr>PowerPoint Presentation</vt:lpstr>
      <vt:lpstr>Saul’s History</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Ken Hanna</dc:creator>
  <cp:lastModifiedBy>Todd Atwood</cp:lastModifiedBy>
  <cp:revision>251</cp:revision>
  <cp:lastPrinted>2000-09-05T21:08:16Z</cp:lastPrinted>
  <dcterms:created xsi:type="dcterms:W3CDTF">1998-01-14T06:11:20Z</dcterms:created>
  <dcterms:modified xsi:type="dcterms:W3CDTF">2022-12-16T18:55:34Z</dcterms:modified>
</cp:coreProperties>
</file>