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56" r:id="rId2"/>
    <p:sldId id="461" r:id="rId3"/>
    <p:sldId id="462" r:id="rId4"/>
    <p:sldId id="522" r:id="rId5"/>
    <p:sldId id="525" r:id="rId6"/>
    <p:sldId id="463" r:id="rId7"/>
    <p:sldId id="523" r:id="rId8"/>
    <p:sldId id="410" r:id="rId9"/>
    <p:sldId id="464" r:id="rId10"/>
    <p:sldId id="526" r:id="rId11"/>
    <p:sldId id="465" r:id="rId12"/>
    <p:sldId id="524" r:id="rId13"/>
    <p:sldId id="306" r:id="rId14"/>
    <p:sldId id="411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00"/>
    <a:srgbClr val="FFFF00"/>
    <a:srgbClr val="FF0000"/>
    <a:srgbClr val="000066"/>
    <a:srgbClr val="FFCC00"/>
    <a:srgbClr val="99FF33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646"/>
    </p:cViewPr>
  </p:sorterViewPr>
  <p:notesViewPr>
    <p:cSldViewPr>
      <p:cViewPr>
        <p:scale>
          <a:sx n="75" d="100"/>
          <a:sy n="75" d="100"/>
        </p:scale>
        <p:origin x="-1398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026">
            <a:extLst>
              <a:ext uri="{FF2B5EF4-FFF2-40B4-BE49-F238E27FC236}">
                <a16:creationId xmlns:a16="http://schemas.microsoft.com/office/drawing/2014/main" id="{447C3318-B11A-65AA-979E-D38848C0249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CC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1027">
            <a:extLst>
              <a:ext uri="{FF2B5EF4-FFF2-40B4-BE49-F238E27FC236}">
                <a16:creationId xmlns:a16="http://schemas.microsoft.com/office/drawing/2014/main" id="{DAF2B5BA-2FC1-B81D-5CBE-EB107E6EA19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CC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8" name="Rectangle 1028">
            <a:extLst>
              <a:ext uri="{FF2B5EF4-FFF2-40B4-BE49-F238E27FC236}">
                <a16:creationId xmlns:a16="http://schemas.microsoft.com/office/drawing/2014/main" id="{DE22BABF-2F6D-8529-EB7F-DEC7DBAFAC3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CC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9" name="Rectangle 1029">
            <a:extLst>
              <a:ext uri="{FF2B5EF4-FFF2-40B4-BE49-F238E27FC236}">
                <a16:creationId xmlns:a16="http://schemas.microsoft.com/office/drawing/2014/main" id="{E42A97D5-8B35-3F21-C07A-BD03AAE57F4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CC00"/>
                </a:solidFill>
              </a:defRPr>
            </a:lvl1pPr>
          </a:lstStyle>
          <a:p>
            <a:pPr>
              <a:defRPr/>
            </a:pPr>
            <a:fld id="{10028944-A002-4E5F-982C-365CC4A4BE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A0D89A85-14F9-0A74-6674-9EE8F0770E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CC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F92D08FB-1065-7C85-4496-0BECB46C152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CC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1CFFC0C-2829-05FA-27EA-5217A7D89F5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B3A0DC8B-8FCE-32D8-A1BB-420576C5638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2470" name="Rectangle 6">
            <a:extLst>
              <a:ext uri="{FF2B5EF4-FFF2-40B4-BE49-F238E27FC236}">
                <a16:creationId xmlns:a16="http://schemas.microsoft.com/office/drawing/2014/main" id="{DC4D8536-A898-7806-4019-9574C5D3A10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CC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>
            <a:extLst>
              <a:ext uri="{FF2B5EF4-FFF2-40B4-BE49-F238E27FC236}">
                <a16:creationId xmlns:a16="http://schemas.microsoft.com/office/drawing/2014/main" id="{A0AEE2B3-50BF-1EDA-489A-0CA4739369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CC00"/>
                </a:solidFill>
              </a:defRPr>
            </a:lvl1pPr>
          </a:lstStyle>
          <a:p>
            <a:pPr>
              <a:defRPr/>
            </a:pPr>
            <a:fld id="{9A13A514-9FD2-476B-928C-F13D8B98DC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F8B52F69-711A-C2C7-1E0D-FD75F1812D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3888DE1-A5E9-4278-B126-0B71D80E3097}" type="slidenum">
              <a:rPr lang="en-US" altLang="en-US" smtClean="0">
                <a:solidFill>
                  <a:srgbClr val="FFCC00"/>
                </a:solidFill>
              </a:rPr>
              <a:pPr/>
              <a:t>1</a:t>
            </a:fld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6147" name="Rectangle 2050">
            <a:extLst>
              <a:ext uri="{FF2B5EF4-FFF2-40B4-BE49-F238E27FC236}">
                <a16:creationId xmlns:a16="http://schemas.microsoft.com/office/drawing/2014/main" id="{B4812F9D-D265-FF71-19FB-362C04650B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2051">
            <a:extLst>
              <a:ext uri="{FF2B5EF4-FFF2-40B4-BE49-F238E27FC236}">
                <a16:creationId xmlns:a16="http://schemas.microsoft.com/office/drawing/2014/main" id="{E5517C1D-B9B7-88D8-3D38-468AC5D22D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>
            <a:extLst>
              <a:ext uri="{FF2B5EF4-FFF2-40B4-BE49-F238E27FC236}">
                <a16:creationId xmlns:a16="http://schemas.microsoft.com/office/drawing/2014/main" id="{A6666561-C7E9-DF84-E727-C20CFCBB2D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126575A-ACA1-44DF-A843-61DBFFC87B3E}" type="slidenum">
              <a:rPr lang="en-US" altLang="en-US" smtClean="0">
                <a:solidFill>
                  <a:srgbClr val="FFCC00"/>
                </a:solidFill>
              </a:rPr>
              <a:pPr/>
              <a:t>2</a:t>
            </a:fld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137219" name="Rectangle 2">
            <a:extLst>
              <a:ext uri="{FF2B5EF4-FFF2-40B4-BE49-F238E27FC236}">
                <a16:creationId xmlns:a16="http://schemas.microsoft.com/office/drawing/2014/main" id="{3CEDA269-EF90-6743-B766-F164F1D8A2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>
            <a:extLst>
              <a:ext uri="{FF2B5EF4-FFF2-40B4-BE49-F238E27FC236}">
                <a16:creationId xmlns:a16="http://schemas.microsoft.com/office/drawing/2014/main" id="{50F31A66-090F-73AB-F170-83120676F5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>
            <a:extLst>
              <a:ext uri="{FF2B5EF4-FFF2-40B4-BE49-F238E27FC236}">
                <a16:creationId xmlns:a16="http://schemas.microsoft.com/office/drawing/2014/main" id="{E5F54E52-B848-5E7C-1E1A-1D7B037860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589516D-C94F-4E62-B741-0140C73A2946}" type="slidenum">
              <a:rPr lang="en-US" altLang="en-US" smtClean="0">
                <a:solidFill>
                  <a:srgbClr val="FFCC00"/>
                </a:solidFill>
              </a:rPr>
              <a:pPr/>
              <a:t>3</a:t>
            </a:fld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139267" name="Rectangle 2">
            <a:extLst>
              <a:ext uri="{FF2B5EF4-FFF2-40B4-BE49-F238E27FC236}">
                <a16:creationId xmlns:a16="http://schemas.microsoft.com/office/drawing/2014/main" id="{9DDA39CE-CB5F-784F-56FF-01C7C65C1D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>
            <a:extLst>
              <a:ext uri="{FF2B5EF4-FFF2-40B4-BE49-F238E27FC236}">
                <a16:creationId xmlns:a16="http://schemas.microsoft.com/office/drawing/2014/main" id="{6631D48C-5B3B-07F7-AAB4-766061966C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id="{F33DAC5E-9C59-A1B4-17B7-54BF0493E7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A73118-A456-40EB-8087-81BA9984C2A5}" type="slidenum">
              <a:rPr lang="en-US" altLang="en-US" smtClean="0">
                <a:solidFill>
                  <a:srgbClr val="FFCC00"/>
                </a:solidFill>
              </a:rPr>
              <a:pPr/>
              <a:t>4</a:t>
            </a:fld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3017ABB8-3490-9342-4593-F1D44C8157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>
            <a:extLst>
              <a:ext uri="{FF2B5EF4-FFF2-40B4-BE49-F238E27FC236}">
                <a16:creationId xmlns:a16="http://schemas.microsoft.com/office/drawing/2014/main" id="{1B9A23B9-6374-4BD2-0E51-B35C30BDAF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>
            <a:extLst>
              <a:ext uri="{FF2B5EF4-FFF2-40B4-BE49-F238E27FC236}">
                <a16:creationId xmlns:a16="http://schemas.microsoft.com/office/drawing/2014/main" id="{D4DF0C47-71C1-071D-35B0-9F29F6D6B1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972A747-4B58-4A74-9F26-8519F8C7DB9A}" type="slidenum">
              <a:rPr lang="en-US" altLang="en-US" smtClean="0">
                <a:solidFill>
                  <a:srgbClr val="FFCC00"/>
                </a:solidFill>
              </a:rPr>
              <a:pPr/>
              <a:t>6</a:t>
            </a:fld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144387" name="Rectangle 2050">
            <a:extLst>
              <a:ext uri="{FF2B5EF4-FFF2-40B4-BE49-F238E27FC236}">
                <a16:creationId xmlns:a16="http://schemas.microsoft.com/office/drawing/2014/main" id="{E6A1B0C8-B586-8DE5-6156-C47F2BA79D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2051">
            <a:extLst>
              <a:ext uri="{FF2B5EF4-FFF2-40B4-BE49-F238E27FC236}">
                <a16:creationId xmlns:a16="http://schemas.microsoft.com/office/drawing/2014/main" id="{1426B82C-09BE-BC72-8707-682BF59135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4C0C399-4900-77BE-2267-64F1901D044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600200" cy="6856413"/>
            <a:chOff x="0" y="0"/>
            <a:chExt cx="1008" cy="4319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FA96F77D-1A40-468E-DF13-8B235C8424FD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0" y="0"/>
              <a:ext cx="1008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4BA777B6-A24F-31EE-6FB5-0BF3971148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" y="336"/>
              <a:ext cx="745" cy="3497"/>
              <a:chOff x="124" y="336"/>
              <a:chExt cx="745" cy="3497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A8238760-18E7-79DE-0AF1-72E2782C538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87" y="336"/>
                <a:ext cx="609" cy="1357"/>
              </a:xfrm>
              <a:custGeom>
                <a:avLst/>
                <a:gdLst>
                  <a:gd name="T0" fmla="*/ 498 w 609"/>
                  <a:gd name="T1" fmla="*/ 1356 h 1357"/>
                  <a:gd name="T2" fmla="*/ 539 w 609"/>
                  <a:gd name="T3" fmla="*/ 1287 h 1357"/>
                  <a:gd name="T4" fmla="*/ 574 w 609"/>
                  <a:gd name="T5" fmla="*/ 1226 h 1357"/>
                  <a:gd name="T6" fmla="*/ 595 w 609"/>
                  <a:gd name="T7" fmla="*/ 1163 h 1357"/>
                  <a:gd name="T8" fmla="*/ 608 w 609"/>
                  <a:gd name="T9" fmla="*/ 1090 h 1357"/>
                  <a:gd name="T10" fmla="*/ 604 w 609"/>
                  <a:gd name="T11" fmla="*/ 1017 h 1357"/>
                  <a:gd name="T12" fmla="*/ 588 w 609"/>
                  <a:gd name="T13" fmla="*/ 960 h 1357"/>
                  <a:gd name="T14" fmla="*/ 551 w 609"/>
                  <a:gd name="T15" fmla="*/ 881 h 1357"/>
                  <a:gd name="T16" fmla="*/ 524 w 609"/>
                  <a:gd name="T17" fmla="*/ 835 h 1357"/>
                  <a:gd name="T18" fmla="*/ 498 w 609"/>
                  <a:gd name="T19" fmla="*/ 791 h 1357"/>
                  <a:gd name="T20" fmla="*/ 461 w 609"/>
                  <a:gd name="T21" fmla="*/ 740 h 1357"/>
                  <a:gd name="T22" fmla="*/ 434 w 609"/>
                  <a:gd name="T23" fmla="*/ 673 h 1357"/>
                  <a:gd name="T24" fmla="*/ 422 w 609"/>
                  <a:gd name="T25" fmla="*/ 587 h 1357"/>
                  <a:gd name="T26" fmla="*/ 422 w 609"/>
                  <a:gd name="T27" fmla="*/ 497 h 1357"/>
                  <a:gd name="T28" fmla="*/ 437 w 609"/>
                  <a:gd name="T29" fmla="*/ 406 h 1357"/>
                  <a:gd name="T30" fmla="*/ 415 w 609"/>
                  <a:gd name="T31" fmla="*/ 339 h 1357"/>
                  <a:gd name="T32" fmla="*/ 408 w 609"/>
                  <a:gd name="T33" fmla="*/ 441 h 1357"/>
                  <a:gd name="T34" fmla="*/ 370 w 609"/>
                  <a:gd name="T35" fmla="*/ 552 h 1357"/>
                  <a:gd name="T36" fmla="*/ 370 w 609"/>
                  <a:gd name="T37" fmla="*/ 644 h 1357"/>
                  <a:gd name="T38" fmla="*/ 346 w 609"/>
                  <a:gd name="T39" fmla="*/ 587 h 1357"/>
                  <a:gd name="T40" fmla="*/ 339 w 609"/>
                  <a:gd name="T41" fmla="*/ 520 h 1357"/>
                  <a:gd name="T42" fmla="*/ 339 w 609"/>
                  <a:gd name="T43" fmla="*/ 441 h 1357"/>
                  <a:gd name="T44" fmla="*/ 305 w 609"/>
                  <a:gd name="T45" fmla="*/ 485 h 1357"/>
                  <a:gd name="T46" fmla="*/ 287 w 609"/>
                  <a:gd name="T47" fmla="*/ 552 h 1357"/>
                  <a:gd name="T48" fmla="*/ 279 w 609"/>
                  <a:gd name="T49" fmla="*/ 627 h 1357"/>
                  <a:gd name="T50" fmla="*/ 270 w 609"/>
                  <a:gd name="T51" fmla="*/ 678 h 1357"/>
                  <a:gd name="T52" fmla="*/ 256 w 609"/>
                  <a:gd name="T53" fmla="*/ 627 h 1357"/>
                  <a:gd name="T54" fmla="*/ 234 w 609"/>
                  <a:gd name="T55" fmla="*/ 565 h 1357"/>
                  <a:gd name="T56" fmla="*/ 234 w 609"/>
                  <a:gd name="T57" fmla="*/ 485 h 1357"/>
                  <a:gd name="T58" fmla="*/ 241 w 609"/>
                  <a:gd name="T59" fmla="*/ 406 h 1357"/>
                  <a:gd name="T60" fmla="*/ 263 w 609"/>
                  <a:gd name="T61" fmla="*/ 316 h 1357"/>
                  <a:gd name="T62" fmla="*/ 287 w 609"/>
                  <a:gd name="T63" fmla="*/ 259 h 1357"/>
                  <a:gd name="T64" fmla="*/ 309 w 609"/>
                  <a:gd name="T65" fmla="*/ 192 h 1357"/>
                  <a:gd name="T66" fmla="*/ 316 w 609"/>
                  <a:gd name="T67" fmla="*/ 146 h 1357"/>
                  <a:gd name="T68" fmla="*/ 298 w 609"/>
                  <a:gd name="T69" fmla="*/ 90 h 1357"/>
                  <a:gd name="T70" fmla="*/ 256 w 609"/>
                  <a:gd name="T71" fmla="*/ 0 h 1357"/>
                  <a:gd name="T72" fmla="*/ 249 w 609"/>
                  <a:gd name="T73" fmla="*/ 33 h 1357"/>
                  <a:gd name="T74" fmla="*/ 237 w 609"/>
                  <a:gd name="T75" fmla="*/ 106 h 1357"/>
                  <a:gd name="T76" fmla="*/ 207 w 609"/>
                  <a:gd name="T77" fmla="*/ 158 h 1357"/>
                  <a:gd name="T78" fmla="*/ 158 w 609"/>
                  <a:gd name="T79" fmla="*/ 215 h 1357"/>
                  <a:gd name="T80" fmla="*/ 87 w 609"/>
                  <a:gd name="T81" fmla="*/ 334 h 1357"/>
                  <a:gd name="T82" fmla="*/ 45 w 609"/>
                  <a:gd name="T83" fmla="*/ 429 h 1357"/>
                  <a:gd name="T84" fmla="*/ 14 w 609"/>
                  <a:gd name="T85" fmla="*/ 514 h 1357"/>
                  <a:gd name="T86" fmla="*/ 0 w 609"/>
                  <a:gd name="T87" fmla="*/ 598 h 1357"/>
                  <a:gd name="T88" fmla="*/ 0 w 609"/>
                  <a:gd name="T89" fmla="*/ 688 h 1357"/>
                  <a:gd name="T90" fmla="*/ 14 w 609"/>
                  <a:gd name="T91" fmla="*/ 803 h 1357"/>
                  <a:gd name="T92" fmla="*/ 40 w 609"/>
                  <a:gd name="T93" fmla="*/ 904 h 1357"/>
                  <a:gd name="T94" fmla="*/ 83 w 609"/>
                  <a:gd name="T95" fmla="*/ 982 h 1357"/>
                  <a:gd name="T96" fmla="*/ 79 w 609"/>
                  <a:gd name="T97" fmla="*/ 1027 h 1357"/>
                  <a:gd name="T98" fmla="*/ 71 w 609"/>
                  <a:gd name="T99" fmla="*/ 1096 h 1357"/>
                  <a:gd name="T100" fmla="*/ 68 w 609"/>
                  <a:gd name="T101" fmla="*/ 1163 h 1357"/>
                  <a:gd name="T102" fmla="*/ 79 w 609"/>
                  <a:gd name="T103" fmla="*/ 1215 h 1357"/>
                  <a:gd name="T104" fmla="*/ 105 w 609"/>
                  <a:gd name="T105" fmla="*/ 1265 h 1357"/>
                  <a:gd name="T106" fmla="*/ 132 w 609"/>
                  <a:gd name="T107" fmla="*/ 1310 h 1357"/>
                  <a:gd name="T108" fmla="*/ 170 w 609"/>
                  <a:gd name="T109" fmla="*/ 1349 h 1357"/>
                  <a:gd name="T110" fmla="*/ 270 w 609"/>
                  <a:gd name="T111" fmla="*/ 1339 h 1357"/>
                  <a:gd name="T112" fmla="*/ 385 w 609"/>
                  <a:gd name="T113" fmla="*/ 1345 h 1357"/>
                  <a:gd name="T114" fmla="*/ 498 w 609"/>
                  <a:gd name="T115" fmla="*/ 1356 h 135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609" h="1357">
                    <a:moveTo>
                      <a:pt x="498" y="1356"/>
                    </a:moveTo>
                    <a:lnTo>
                      <a:pt x="539" y="1287"/>
                    </a:lnTo>
                    <a:lnTo>
                      <a:pt x="574" y="1226"/>
                    </a:lnTo>
                    <a:lnTo>
                      <a:pt x="595" y="1163"/>
                    </a:lnTo>
                    <a:lnTo>
                      <a:pt x="608" y="1090"/>
                    </a:lnTo>
                    <a:lnTo>
                      <a:pt x="604" y="1017"/>
                    </a:lnTo>
                    <a:lnTo>
                      <a:pt x="588" y="960"/>
                    </a:lnTo>
                    <a:lnTo>
                      <a:pt x="551" y="881"/>
                    </a:lnTo>
                    <a:lnTo>
                      <a:pt x="524" y="835"/>
                    </a:lnTo>
                    <a:lnTo>
                      <a:pt x="498" y="791"/>
                    </a:lnTo>
                    <a:lnTo>
                      <a:pt x="461" y="740"/>
                    </a:lnTo>
                    <a:lnTo>
                      <a:pt x="434" y="673"/>
                    </a:lnTo>
                    <a:lnTo>
                      <a:pt x="422" y="587"/>
                    </a:lnTo>
                    <a:lnTo>
                      <a:pt x="422" y="497"/>
                    </a:lnTo>
                    <a:lnTo>
                      <a:pt x="437" y="406"/>
                    </a:lnTo>
                    <a:lnTo>
                      <a:pt x="415" y="339"/>
                    </a:lnTo>
                    <a:lnTo>
                      <a:pt x="408" y="441"/>
                    </a:lnTo>
                    <a:lnTo>
                      <a:pt x="370" y="552"/>
                    </a:lnTo>
                    <a:lnTo>
                      <a:pt x="370" y="644"/>
                    </a:lnTo>
                    <a:lnTo>
                      <a:pt x="346" y="587"/>
                    </a:lnTo>
                    <a:lnTo>
                      <a:pt x="339" y="520"/>
                    </a:lnTo>
                    <a:lnTo>
                      <a:pt x="339" y="441"/>
                    </a:lnTo>
                    <a:lnTo>
                      <a:pt x="305" y="485"/>
                    </a:lnTo>
                    <a:lnTo>
                      <a:pt x="287" y="552"/>
                    </a:lnTo>
                    <a:lnTo>
                      <a:pt x="279" y="627"/>
                    </a:lnTo>
                    <a:lnTo>
                      <a:pt x="270" y="678"/>
                    </a:lnTo>
                    <a:lnTo>
                      <a:pt x="256" y="627"/>
                    </a:lnTo>
                    <a:lnTo>
                      <a:pt x="234" y="565"/>
                    </a:lnTo>
                    <a:lnTo>
                      <a:pt x="234" y="485"/>
                    </a:lnTo>
                    <a:lnTo>
                      <a:pt x="241" y="406"/>
                    </a:lnTo>
                    <a:lnTo>
                      <a:pt x="263" y="316"/>
                    </a:lnTo>
                    <a:lnTo>
                      <a:pt x="287" y="259"/>
                    </a:lnTo>
                    <a:lnTo>
                      <a:pt x="309" y="192"/>
                    </a:lnTo>
                    <a:lnTo>
                      <a:pt x="316" y="146"/>
                    </a:lnTo>
                    <a:lnTo>
                      <a:pt x="298" y="90"/>
                    </a:lnTo>
                    <a:lnTo>
                      <a:pt x="256" y="0"/>
                    </a:lnTo>
                    <a:lnTo>
                      <a:pt x="249" y="33"/>
                    </a:lnTo>
                    <a:lnTo>
                      <a:pt x="237" y="106"/>
                    </a:lnTo>
                    <a:lnTo>
                      <a:pt x="207" y="158"/>
                    </a:lnTo>
                    <a:lnTo>
                      <a:pt x="158" y="215"/>
                    </a:lnTo>
                    <a:lnTo>
                      <a:pt x="87" y="334"/>
                    </a:lnTo>
                    <a:lnTo>
                      <a:pt x="45" y="429"/>
                    </a:lnTo>
                    <a:lnTo>
                      <a:pt x="14" y="514"/>
                    </a:lnTo>
                    <a:lnTo>
                      <a:pt x="0" y="598"/>
                    </a:lnTo>
                    <a:lnTo>
                      <a:pt x="0" y="688"/>
                    </a:lnTo>
                    <a:lnTo>
                      <a:pt x="14" y="803"/>
                    </a:lnTo>
                    <a:lnTo>
                      <a:pt x="40" y="904"/>
                    </a:lnTo>
                    <a:lnTo>
                      <a:pt x="83" y="982"/>
                    </a:lnTo>
                    <a:lnTo>
                      <a:pt x="79" y="1027"/>
                    </a:lnTo>
                    <a:lnTo>
                      <a:pt x="71" y="1096"/>
                    </a:lnTo>
                    <a:lnTo>
                      <a:pt x="68" y="1163"/>
                    </a:lnTo>
                    <a:lnTo>
                      <a:pt x="79" y="1215"/>
                    </a:lnTo>
                    <a:lnTo>
                      <a:pt x="105" y="1265"/>
                    </a:lnTo>
                    <a:lnTo>
                      <a:pt x="132" y="1310"/>
                    </a:lnTo>
                    <a:lnTo>
                      <a:pt x="170" y="1349"/>
                    </a:lnTo>
                    <a:lnTo>
                      <a:pt x="270" y="1339"/>
                    </a:lnTo>
                    <a:lnTo>
                      <a:pt x="385" y="1345"/>
                    </a:lnTo>
                    <a:lnTo>
                      <a:pt x="498" y="1356"/>
                    </a:lnTo>
                  </a:path>
                </a:pathLst>
              </a:custGeom>
              <a:gradFill rotWithShape="0">
                <a:gsLst>
                  <a:gs pos="0">
                    <a:srgbClr val="4D0808"/>
                  </a:gs>
                  <a:gs pos="30000">
                    <a:srgbClr val="FF0300"/>
                  </a:gs>
                  <a:gs pos="55000">
                    <a:srgbClr val="FF7A00"/>
                  </a:gs>
                  <a:gs pos="100000">
                    <a:srgbClr val="FFF2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6EAC7CF6-9796-75FB-172E-195B940F753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283" y="952"/>
                <a:ext cx="338" cy="710"/>
              </a:xfrm>
              <a:custGeom>
                <a:avLst/>
                <a:gdLst>
                  <a:gd name="T0" fmla="*/ 38 w 338"/>
                  <a:gd name="T1" fmla="*/ 0 h 710"/>
                  <a:gd name="T2" fmla="*/ 30 w 338"/>
                  <a:gd name="T3" fmla="*/ 69 h 710"/>
                  <a:gd name="T4" fmla="*/ 13 w 338"/>
                  <a:gd name="T5" fmla="*/ 122 h 710"/>
                  <a:gd name="T6" fmla="*/ 1 w 338"/>
                  <a:gd name="T7" fmla="*/ 181 h 710"/>
                  <a:gd name="T8" fmla="*/ 0 w 338"/>
                  <a:gd name="T9" fmla="*/ 239 h 710"/>
                  <a:gd name="T10" fmla="*/ 14 w 338"/>
                  <a:gd name="T11" fmla="*/ 284 h 710"/>
                  <a:gd name="T12" fmla="*/ 46 w 338"/>
                  <a:gd name="T13" fmla="*/ 335 h 710"/>
                  <a:gd name="T14" fmla="*/ 71 w 338"/>
                  <a:gd name="T15" fmla="*/ 373 h 710"/>
                  <a:gd name="T16" fmla="*/ 84 w 338"/>
                  <a:gd name="T17" fmla="*/ 415 h 710"/>
                  <a:gd name="T18" fmla="*/ 78 w 338"/>
                  <a:gd name="T19" fmla="*/ 466 h 710"/>
                  <a:gd name="T20" fmla="*/ 72 w 338"/>
                  <a:gd name="T21" fmla="*/ 508 h 710"/>
                  <a:gd name="T22" fmla="*/ 71 w 338"/>
                  <a:gd name="T23" fmla="*/ 574 h 710"/>
                  <a:gd name="T24" fmla="*/ 84 w 338"/>
                  <a:gd name="T25" fmla="*/ 628 h 710"/>
                  <a:gd name="T26" fmla="*/ 108 w 338"/>
                  <a:gd name="T27" fmla="*/ 670 h 710"/>
                  <a:gd name="T28" fmla="*/ 151 w 338"/>
                  <a:gd name="T29" fmla="*/ 709 h 710"/>
                  <a:gd name="T30" fmla="*/ 286 w 338"/>
                  <a:gd name="T31" fmla="*/ 709 h 710"/>
                  <a:gd name="T32" fmla="*/ 306 w 338"/>
                  <a:gd name="T33" fmla="*/ 670 h 710"/>
                  <a:gd name="T34" fmla="*/ 324 w 338"/>
                  <a:gd name="T35" fmla="*/ 634 h 710"/>
                  <a:gd name="T36" fmla="*/ 337 w 338"/>
                  <a:gd name="T37" fmla="*/ 567 h 710"/>
                  <a:gd name="T38" fmla="*/ 337 w 338"/>
                  <a:gd name="T39" fmla="*/ 505 h 710"/>
                  <a:gd name="T40" fmla="*/ 326 w 338"/>
                  <a:gd name="T41" fmla="*/ 445 h 710"/>
                  <a:gd name="T42" fmla="*/ 310 w 338"/>
                  <a:gd name="T43" fmla="*/ 392 h 710"/>
                  <a:gd name="T44" fmla="*/ 285 w 338"/>
                  <a:gd name="T45" fmla="*/ 342 h 710"/>
                  <a:gd name="T46" fmla="*/ 252 w 338"/>
                  <a:gd name="T47" fmla="*/ 302 h 710"/>
                  <a:gd name="T48" fmla="*/ 204 w 338"/>
                  <a:gd name="T49" fmla="*/ 272 h 710"/>
                  <a:gd name="T50" fmla="*/ 167 w 338"/>
                  <a:gd name="T51" fmla="*/ 242 h 710"/>
                  <a:gd name="T52" fmla="*/ 138 w 338"/>
                  <a:gd name="T53" fmla="*/ 207 h 710"/>
                  <a:gd name="T54" fmla="*/ 105 w 338"/>
                  <a:gd name="T55" fmla="*/ 169 h 710"/>
                  <a:gd name="T56" fmla="*/ 84 w 338"/>
                  <a:gd name="T57" fmla="*/ 105 h 710"/>
                  <a:gd name="T58" fmla="*/ 57 w 338"/>
                  <a:gd name="T59" fmla="*/ 57 h 710"/>
                  <a:gd name="T60" fmla="*/ 38 w 338"/>
                  <a:gd name="T61" fmla="*/ 0 h 71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38" h="710">
                    <a:moveTo>
                      <a:pt x="38" y="0"/>
                    </a:moveTo>
                    <a:lnTo>
                      <a:pt x="30" y="69"/>
                    </a:lnTo>
                    <a:lnTo>
                      <a:pt x="13" y="122"/>
                    </a:lnTo>
                    <a:lnTo>
                      <a:pt x="1" y="181"/>
                    </a:lnTo>
                    <a:lnTo>
                      <a:pt x="0" y="239"/>
                    </a:lnTo>
                    <a:lnTo>
                      <a:pt x="14" y="284"/>
                    </a:lnTo>
                    <a:lnTo>
                      <a:pt x="46" y="335"/>
                    </a:lnTo>
                    <a:lnTo>
                      <a:pt x="71" y="373"/>
                    </a:lnTo>
                    <a:lnTo>
                      <a:pt x="84" y="415"/>
                    </a:lnTo>
                    <a:lnTo>
                      <a:pt x="78" y="466"/>
                    </a:lnTo>
                    <a:lnTo>
                      <a:pt x="72" y="508"/>
                    </a:lnTo>
                    <a:lnTo>
                      <a:pt x="71" y="574"/>
                    </a:lnTo>
                    <a:lnTo>
                      <a:pt x="84" y="628"/>
                    </a:lnTo>
                    <a:lnTo>
                      <a:pt x="108" y="670"/>
                    </a:lnTo>
                    <a:lnTo>
                      <a:pt x="151" y="709"/>
                    </a:lnTo>
                    <a:lnTo>
                      <a:pt x="286" y="709"/>
                    </a:lnTo>
                    <a:lnTo>
                      <a:pt x="306" y="670"/>
                    </a:lnTo>
                    <a:lnTo>
                      <a:pt x="324" y="634"/>
                    </a:lnTo>
                    <a:lnTo>
                      <a:pt x="337" y="567"/>
                    </a:lnTo>
                    <a:lnTo>
                      <a:pt x="337" y="505"/>
                    </a:lnTo>
                    <a:lnTo>
                      <a:pt x="326" y="445"/>
                    </a:lnTo>
                    <a:lnTo>
                      <a:pt x="310" y="392"/>
                    </a:lnTo>
                    <a:lnTo>
                      <a:pt x="285" y="342"/>
                    </a:lnTo>
                    <a:lnTo>
                      <a:pt x="252" y="302"/>
                    </a:lnTo>
                    <a:lnTo>
                      <a:pt x="204" y="272"/>
                    </a:lnTo>
                    <a:lnTo>
                      <a:pt x="167" y="242"/>
                    </a:lnTo>
                    <a:lnTo>
                      <a:pt x="138" y="207"/>
                    </a:lnTo>
                    <a:lnTo>
                      <a:pt x="105" y="169"/>
                    </a:lnTo>
                    <a:lnTo>
                      <a:pt x="84" y="105"/>
                    </a:lnTo>
                    <a:lnTo>
                      <a:pt x="57" y="57"/>
                    </a:lnTo>
                    <a:lnTo>
                      <a:pt x="38" y="0"/>
                    </a:lnTo>
                  </a:path>
                </a:pathLst>
              </a:custGeom>
              <a:gradFill rotWithShape="0">
                <a:gsLst>
                  <a:gs pos="0">
                    <a:srgbClr val="4D0808"/>
                  </a:gs>
                  <a:gs pos="30000">
                    <a:srgbClr val="FF0300"/>
                  </a:gs>
                  <a:gs pos="55000">
                    <a:srgbClr val="FF7A00"/>
                  </a:gs>
                  <a:gs pos="100000">
                    <a:srgbClr val="FFF2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" name="Group 7">
                <a:extLst>
                  <a:ext uri="{FF2B5EF4-FFF2-40B4-BE49-F238E27FC236}">
                    <a16:creationId xmlns:a16="http://schemas.microsoft.com/office/drawing/2014/main" id="{EF20AB96-8135-D477-784C-7448D30B16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" y="1627"/>
                <a:ext cx="745" cy="2206"/>
                <a:chOff x="124" y="1627"/>
                <a:chExt cx="745" cy="2206"/>
              </a:xfrm>
            </p:grpSpPr>
            <p:sp>
              <p:nvSpPr>
                <p:cNvPr id="8" name="Freeform 8">
                  <a:extLst>
                    <a:ext uri="{FF2B5EF4-FFF2-40B4-BE49-F238E27FC236}">
                      <a16:creationId xmlns:a16="http://schemas.microsoft.com/office/drawing/2014/main" id="{13EB94BC-5257-F914-823B-5B27FB8B64A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47" y="2415"/>
                  <a:ext cx="356" cy="1418"/>
                </a:xfrm>
                <a:custGeom>
                  <a:avLst/>
                  <a:gdLst>
                    <a:gd name="T0" fmla="*/ 0 w 356"/>
                    <a:gd name="T1" fmla="*/ 0 h 1418"/>
                    <a:gd name="T2" fmla="*/ 71 w 356"/>
                    <a:gd name="T3" fmla="*/ 978 h 1418"/>
                    <a:gd name="T4" fmla="*/ 85 w 356"/>
                    <a:gd name="T5" fmla="*/ 1123 h 1418"/>
                    <a:gd name="T6" fmla="*/ 107 w 356"/>
                    <a:gd name="T7" fmla="*/ 1254 h 1418"/>
                    <a:gd name="T8" fmla="*/ 143 w 356"/>
                    <a:gd name="T9" fmla="*/ 1417 h 1418"/>
                    <a:gd name="T10" fmla="*/ 214 w 356"/>
                    <a:gd name="T11" fmla="*/ 1417 h 1418"/>
                    <a:gd name="T12" fmla="*/ 240 w 356"/>
                    <a:gd name="T13" fmla="*/ 1263 h 1418"/>
                    <a:gd name="T14" fmla="*/ 259 w 356"/>
                    <a:gd name="T15" fmla="*/ 1132 h 1418"/>
                    <a:gd name="T16" fmla="*/ 270 w 356"/>
                    <a:gd name="T17" fmla="*/ 984 h 1418"/>
                    <a:gd name="T18" fmla="*/ 355 w 356"/>
                    <a:gd name="T19" fmla="*/ 0 h 1418"/>
                    <a:gd name="T20" fmla="*/ 0 w 356"/>
                    <a:gd name="T21" fmla="*/ 0 h 14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56" h="1418">
                      <a:moveTo>
                        <a:pt x="0" y="0"/>
                      </a:moveTo>
                      <a:lnTo>
                        <a:pt x="71" y="978"/>
                      </a:lnTo>
                      <a:lnTo>
                        <a:pt x="85" y="1123"/>
                      </a:lnTo>
                      <a:lnTo>
                        <a:pt x="107" y="1254"/>
                      </a:lnTo>
                      <a:lnTo>
                        <a:pt x="143" y="1417"/>
                      </a:lnTo>
                      <a:lnTo>
                        <a:pt x="214" y="1417"/>
                      </a:lnTo>
                      <a:lnTo>
                        <a:pt x="240" y="1263"/>
                      </a:lnTo>
                      <a:lnTo>
                        <a:pt x="259" y="1132"/>
                      </a:lnTo>
                      <a:lnTo>
                        <a:pt x="270" y="984"/>
                      </a:lnTo>
                      <a:lnTo>
                        <a:pt x="355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" name="Freeform 9">
                  <a:extLst>
                    <a:ext uri="{FF2B5EF4-FFF2-40B4-BE49-F238E27FC236}">
                      <a16:creationId xmlns:a16="http://schemas.microsoft.com/office/drawing/2014/main" id="{9DA2EAAB-09A9-4CCD-E342-C8289FE3C35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44" y="1627"/>
                  <a:ext cx="725" cy="851"/>
                </a:xfrm>
                <a:custGeom>
                  <a:avLst/>
                  <a:gdLst>
                    <a:gd name="T0" fmla="*/ 61 w 725"/>
                    <a:gd name="T1" fmla="*/ 122 h 851"/>
                    <a:gd name="T2" fmla="*/ 51 w 725"/>
                    <a:gd name="T3" fmla="*/ 169 h 851"/>
                    <a:gd name="T4" fmla="*/ 69 w 725"/>
                    <a:gd name="T5" fmla="*/ 232 h 851"/>
                    <a:gd name="T6" fmla="*/ 28 w 725"/>
                    <a:gd name="T7" fmla="*/ 258 h 851"/>
                    <a:gd name="T8" fmla="*/ 28 w 725"/>
                    <a:gd name="T9" fmla="*/ 316 h 851"/>
                    <a:gd name="T10" fmla="*/ 51 w 725"/>
                    <a:gd name="T11" fmla="*/ 343 h 851"/>
                    <a:gd name="T12" fmla="*/ 69 w 725"/>
                    <a:gd name="T13" fmla="*/ 389 h 851"/>
                    <a:gd name="T14" fmla="*/ 61 w 725"/>
                    <a:gd name="T15" fmla="*/ 438 h 851"/>
                    <a:gd name="T16" fmla="*/ 40 w 725"/>
                    <a:gd name="T17" fmla="*/ 478 h 851"/>
                    <a:gd name="T18" fmla="*/ 15 w 725"/>
                    <a:gd name="T19" fmla="*/ 516 h 851"/>
                    <a:gd name="T20" fmla="*/ 4 w 725"/>
                    <a:gd name="T21" fmla="*/ 563 h 851"/>
                    <a:gd name="T22" fmla="*/ 0 w 725"/>
                    <a:gd name="T23" fmla="*/ 616 h 851"/>
                    <a:gd name="T24" fmla="*/ 4 w 725"/>
                    <a:gd name="T25" fmla="*/ 679 h 851"/>
                    <a:gd name="T26" fmla="*/ 30 w 725"/>
                    <a:gd name="T27" fmla="*/ 724 h 851"/>
                    <a:gd name="T28" fmla="*/ 76 w 725"/>
                    <a:gd name="T29" fmla="*/ 771 h 851"/>
                    <a:gd name="T30" fmla="*/ 161 w 725"/>
                    <a:gd name="T31" fmla="*/ 837 h 851"/>
                    <a:gd name="T32" fmla="*/ 377 w 725"/>
                    <a:gd name="T33" fmla="*/ 850 h 851"/>
                    <a:gd name="T34" fmla="*/ 576 w 725"/>
                    <a:gd name="T35" fmla="*/ 836 h 851"/>
                    <a:gd name="T36" fmla="*/ 644 w 725"/>
                    <a:gd name="T37" fmla="*/ 780 h 851"/>
                    <a:gd name="T38" fmla="*/ 683 w 725"/>
                    <a:gd name="T39" fmla="*/ 744 h 851"/>
                    <a:gd name="T40" fmla="*/ 711 w 725"/>
                    <a:gd name="T41" fmla="*/ 698 h 851"/>
                    <a:gd name="T42" fmla="*/ 724 w 725"/>
                    <a:gd name="T43" fmla="*/ 639 h 851"/>
                    <a:gd name="T44" fmla="*/ 713 w 725"/>
                    <a:gd name="T45" fmla="*/ 539 h 851"/>
                    <a:gd name="T46" fmla="*/ 693 w 725"/>
                    <a:gd name="T47" fmla="*/ 497 h 851"/>
                    <a:gd name="T48" fmla="*/ 662 w 725"/>
                    <a:gd name="T49" fmla="*/ 443 h 851"/>
                    <a:gd name="T50" fmla="*/ 654 w 725"/>
                    <a:gd name="T51" fmla="*/ 389 h 851"/>
                    <a:gd name="T52" fmla="*/ 675 w 725"/>
                    <a:gd name="T53" fmla="*/ 343 h 851"/>
                    <a:gd name="T54" fmla="*/ 690 w 725"/>
                    <a:gd name="T55" fmla="*/ 307 h 851"/>
                    <a:gd name="T56" fmla="*/ 690 w 725"/>
                    <a:gd name="T57" fmla="*/ 254 h 851"/>
                    <a:gd name="T58" fmla="*/ 649 w 725"/>
                    <a:gd name="T59" fmla="*/ 232 h 851"/>
                    <a:gd name="T60" fmla="*/ 671 w 725"/>
                    <a:gd name="T61" fmla="*/ 138 h 851"/>
                    <a:gd name="T62" fmla="*/ 635 w 725"/>
                    <a:gd name="T63" fmla="*/ 92 h 851"/>
                    <a:gd name="T64" fmla="*/ 601 w 725"/>
                    <a:gd name="T65" fmla="*/ 57 h 851"/>
                    <a:gd name="T66" fmla="*/ 562 w 725"/>
                    <a:gd name="T67" fmla="*/ 38 h 851"/>
                    <a:gd name="T68" fmla="*/ 517 w 725"/>
                    <a:gd name="T69" fmla="*/ 22 h 851"/>
                    <a:gd name="T70" fmla="*/ 460 w 725"/>
                    <a:gd name="T71" fmla="*/ 7 h 851"/>
                    <a:gd name="T72" fmla="*/ 378 w 725"/>
                    <a:gd name="T73" fmla="*/ 0 h 851"/>
                    <a:gd name="T74" fmla="*/ 297 w 725"/>
                    <a:gd name="T75" fmla="*/ 0 h 851"/>
                    <a:gd name="T76" fmla="*/ 226 w 725"/>
                    <a:gd name="T77" fmla="*/ 15 h 851"/>
                    <a:gd name="T78" fmla="*/ 158 w 725"/>
                    <a:gd name="T79" fmla="*/ 38 h 851"/>
                    <a:gd name="T80" fmla="*/ 99 w 725"/>
                    <a:gd name="T81" fmla="*/ 69 h 851"/>
                    <a:gd name="T82" fmla="*/ 61 w 725"/>
                    <a:gd name="T83" fmla="*/ 122 h 85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725" h="851">
                      <a:moveTo>
                        <a:pt x="61" y="122"/>
                      </a:moveTo>
                      <a:lnTo>
                        <a:pt x="51" y="169"/>
                      </a:lnTo>
                      <a:lnTo>
                        <a:pt x="69" y="232"/>
                      </a:lnTo>
                      <a:lnTo>
                        <a:pt x="28" y="258"/>
                      </a:lnTo>
                      <a:lnTo>
                        <a:pt x="28" y="316"/>
                      </a:lnTo>
                      <a:lnTo>
                        <a:pt x="51" y="343"/>
                      </a:lnTo>
                      <a:lnTo>
                        <a:pt x="69" y="389"/>
                      </a:lnTo>
                      <a:lnTo>
                        <a:pt x="61" y="438"/>
                      </a:lnTo>
                      <a:lnTo>
                        <a:pt x="40" y="478"/>
                      </a:lnTo>
                      <a:lnTo>
                        <a:pt x="15" y="516"/>
                      </a:lnTo>
                      <a:lnTo>
                        <a:pt x="4" y="563"/>
                      </a:lnTo>
                      <a:lnTo>
                        <a:pt x="0" y="616"/>
                      </a:lnTo>
                      <a:lnTo>
                        <a:pt x="4" y="679"/>
                      </a:lnTo>
                      <a:lnTo>
                        <a:pt x="30" y="724"/>
                      </a:lnTo>
                      <a:lnTo>
                        <a:pt x="76" y="771"/>
                      </a:lnTo>
                      <a:lnTo>
                        <a:pt x="161" y="837"/>
                      </a:lnTo>
                      <a:lnTo>
                        <a:pt x="377" y="850"/>
                      </a:lnTo>
                      <a:lnTo>
                        <a:pt x="576" y="836"/>
                      </a:lnTo>
                      <a:lnTo>
                        <a:pt x="644" y="780"/>
                      </a:lnTo>
                      <a:lnTo>
                        <a:pt x="683" y="744"/>
                      </a:lnTo>
                      <a:lnTo>
                        <a:pt x="711" y="698"/>
                      </a:lnTo>
                      <a:lnTo>
                        <a:pt x="724" y="639"/>
                      </a:lnTo>
                      <a:lnTo>
                        <a:pt x="713" y="539"/>
                      </a:lnTo>
                      <a:lnTo>
                        <a:pt x="693" y="497"/>
                      </a:lnTo>
                      <a:lnTo>
                        <a:pt x="662" y="443"/>
                      </a:lnTo>
                      <a:lnTo>
                        <a:pt x="654" y="389"/>
                      </a:lnTo>
                      <a:lnTo>
                        <a:pt x="675" y="343"/>
                      </a:lnTo>
                      <a:lnTo>
                        <a:pt x="690" y="307"/>
                      </a:lnTo>
                      <a:lnTo>
                        <a:pt x="690" y="254"/>
                      </a:lnTo>
                      <a:lnTo>
                        <a:pt x="649" y="232"/>
                      </a:lnTo>
                      <a:lnTo>
                        <a:pt x="671" y="138"/>
                      </a:lnTo>
                      <a:lnTo>
                        <a:pt x="635" y="92"/>
                      </a:lnTo>
                      <a:lnTo>
                        <a:pt x="601" y="57"/>
                      </a:lnTo>
                      <a:lnTo>
                        <a:pt x="562" y="38"/>
                      </a:lnTo>
                      <a:lnTo>
                        <a:pt x="517" y="22"/>
                      </a:lnTo>
                      <a:lnTo>
                        <a:pt x="460" y="7"/>
                      </a:lnTo>
                      <a:lnTo>
                        <a:pt x="378" y="0"/>
                      </a:lnTo>
                      <a:lnTo>
                        <a:pt x="297" y="0"/>
                      </a:lnTo>
                      <a:lnTo>
                        <a:pt x="226" y="15"/>
                      </a:lnTo>
                      <a:lnTo>
                        <a:pt x="158" y="38"/>
                      </a:lnTo>
                      <a:lnTo>
                        <a:pt x="99" y="69"/>
                      </a:lnTo>
                      <a:lnTo>
                        <a:pt x="61" y="122"/>
                      </a:lnTo>
                    </a:path>
                  </a:pathLst>
                </a:custGeom>
                <a:gradFill rotWithShape="0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" name="Arc 10">
                  <a:extLst>
                    <a:ext uri="{FF2B5EF4-FFF2-40B4-BE49-F238E27FC236}">
                      <a16:creationId xmlns:a16="http://schemas.microsoft.com/office/drawing/2014/main" id="{10348BD2-713B-FD0E-E31F-4995F95C1DB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5" y="1771"/>
                  <a:ext cx="593" cy="231"/>
                </a:xfrm>
                <a:custGeom>
                  <a:avLst/>
                  <a:gdLst>
                    <a:gd name="T0" fmla="*/ 0 w 34247"/>
                    <a:gd name="T1" fmla="*/ 1 h 21600"/>
                    <a:gd name="T2" fmla="*/ 10 w 34247"/>
                    <a:gd name="T3" fmla="*/ 1 h 21600"/>
                    <a:gd name="T4" fmla="*/ 5 w 34247"/>
                    <a:gd name="T5" fmla="*/ 2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4247" h="21600" fill="none" extrusionOk="0">
                      <a:moveTo>
                        <a:pt x="-1" y="8178"/>
                      </a:moveTo>
                      <a:cubicBezTo>
                        <a:pt x="4096" y="3012"/>
                        <a:pt x="10329" y="-1"/>
                        <a:pt x="16924" y="0"/>
                      </a:cubicBezTo>
                      <a:cubicBezTo>
                        <a:pt x="23748" y="0"/>
                        <a:pt x="30170" y="3224"/>
                        <a:pt x="34247" y="8697"/>
                      </a:cubicBezTo>
                    </a:path>
                    <a:path w="34247" h="21600" stroke="0" extrusionOk="0">
                      <a:moveTo>
                        <a:pt x="-1" y="8178"/>
                      </a:moveTo>
                      <a:cubicBezTo>
                        <a:pt x="4096" y="3012"/>
                        <a:pt x="10329" y="-1"/>
                        <a:pt x="16924" y="0"/>
                      </a:cubicBezTo>
                      <a:cubicBezTo>
                        <a:pt x="23748" y="0"/>
                        <a:pt x="30170" y="3224"/>
                        <a:pt x="34247" y="8697"/>
                      </a:cubicBezTo>
                      <a:lnTo>
                        <a:pt x="16924" y="21600"/>
                      </a:lnTo>
                      <a:lnTo>
                        <a:pt x="-1" y="817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" name="Arc 11">
                  <a:extLst>
                    <a:ext uri="{FF2B5EF4-FFF2-40B4-BE49-F238E27FC236}">
                      <a16:creationId xmlns:a16="http://schemas.microsoft.com/office/drawing/2014/main" id="{4DB175F2-42D7-301D-0013-88E4B5DE2D2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5" y="1887"/>
                  <a:ext cx="593" cy="231"/>
                </a:xfrm>
                <a:custGeom>
                  <a:avLst/>
                  <a:gdLst>
                    <a:gd name="T0" fmla="*/ 0 w 34220"/>
                    <a:gd name="T1" fmla="*/ 1 h 21600"/>
                    <a:gd name="T2" fmla="*/ 10 w 34220"/>
                    <a:gd name="T3" fmla="*/ 1 h 21600"/>
                    <a:gd name="T4" fmla="*/ 5 w 34220"/>
                    <a:gd name="T5" fmla="*/ 2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4220" h="21600" fill="none" extrusionOk="0">
                      <a:moveTo>
                        <a:pt x="-1" y="8160"/>
                      </a:moveTo>
                      <a:cubicBezTo>
                        <a:pt x="4097" y="3004"/>
                        <a:pt x="10323" y="-1"/>
                        <a:pt x="16910" y="0"/>
                      </a:cubicBezTo>
                      <a:cubicBezTo>
                        <a:pt x="23726" y="0"/>
                        <a:pt x="30142" y="3217"/>
                        <a:pt x="34219" y="8680"/>
                      </a:cubicBezTo>
                    </a:path>
                    <a:path w="34220" h="21600" stroke="0" extrusionOk="0">
                      <a:moveTo>
                        <a:pt x="-1" y="8160"/>
                      </a:moveTo>
                      <a:cubicBezTo>
                        <a:pt x="4097" y="3004"/>
                        <a:pt x="10323" y="-1"/>
                        <a:pt x="16910" y="0"/>
                      </a:cubicBezTo>
                      <a:cubicBezTo>
                        <a:pt x="23726" y="0"/>
                        <a:pt x="30142" y="3217"/>
                        <a:pt x="34219" y="8680"/>
                      </a:cubicBezTo>
                      <a:lnTo>
                        <a:pt x="16910" y="21600"/>
                      </a:lnTo>
                      <a:lnTo>
                        <a:pt x="-1" y="816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" name="Arc 12">
                  <a:extLst>
                    <a:ext uri="{FF2B5EF4-FFF2-40B4-BE49-F238E27FC236}">
                      <a16:creationId xmlns:a16="http://schemas.microsoft.com/office/drawing/2014/main" id="{31FFB4AA-F7A2-0E5D-6991-BFFA5AA1BEB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24" y="2060"/>
                  <a:ext cx="714" cy="231"/>
                </a:xfrm>
                <a:custGeom>
                  <a:avLst/>
                  <a:gdLst>
                    <a:gd name="T0" fmla="*/ 0 w 41226"/>
                    <a:gd name="T1" fmla="*/ 2 h 21600"/>
                    <a:gd name="T2" fmla="*/ 12 w 41226"/>
                    <a:gd name="T3" fmla="*/ 2 h 21600"/>
                    <a:gd name="T4" fmla="*/ 6 w 41226"/>
                    <a:gd name="T5" fmla="*/ 2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226" h="21600" fill="none" extrusionOk="0">
                      <a:moveTo>
                        <a:pt x="0" y="14878"/>
                      </a:moveTo>
                      <a:cubicBezTo>
                        <a:pt x="2906" y="6002"/>
                        <a:pt x="11188" y="-1"/>
                        <a:pt x="20528" y="0"/>
                      </a:cubicBezTo>
                      <a:cubicBezTo>
                        <a:pt x="30077" y="0"/>
                        <a:pt x="38494" y="6271"/>
                        <a:pt x="41225" y="15422"/>
                      </a:cubicBezTo>
                    </a:path>
                    <a:path w="41226" h="21600" stroke="0" extrusionOk="0">
                      <a:moveTo>
                        <a:pt x="0" y="14878"/>
                      </a:moveTo>
                      <a:cubicBezTo>
                        <a:pt x="2906" y="6002"/>
                        <a:pt x="11188" y="-1"/>
                        <a:pt x="20528" y="0"/>
                      </a:cubicBezTo>
                      <a:cubicBezTo>
                        <a:pt x="30077" y="0"/>
                        <a:pt x="38494" y="6271"/>
                        <a:pt x="41225" y="15422"/>
                      </a:cubicBezTo>
                      <a:lnTo>
                        <a:pt x="20528" y="21600"/>
                      </a:lnTo>
                      <a:lnTo>
                        <a:pt x="0" y="1487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Arc 13">
                  <a:extLst>
                    <a:ext uri="{FF2B5EF4-FFF2-40B4-BE49-F238E27FC236}">
                      <a16:creationId xmlns:a16="http://schemas.microsoft.com/office/drawing/2014/main" id="{CE88CC5B-F897-110B-5670-43E852F160D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0" y="2002"/>
                  <a:ext cx="637" cy="231"/>
                </a:xfrm>
                <a:custGeom>
                  <a:avLst/>
                  <a:gdLst>
                    <a:gd name="T0" fmla="*/ 0 w 36776"/>
                    <a:gd name="T1" fmla="*/ 1 h 21600"/>
                    <a:gd name="T2" fmla="*/ 11 w 36776"/>
                    <a:gd name="T3" fmla="*/ 1 h 21600"/>
                    <a:gd name="T4" fmla="*/ 5 w 36776"/>
                    <a:gd name="T5" fmla="*/ 2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776" h="21600" fill="none" extrusionOk="0">
                      <a:moveTo>
                        <a:pt x="0" y="8551"/>
                      </a:moveTo>
                      <a:cubicBezTo>
                        <a:pt x="4083" y="3164"/>
                        <a:pt x="10453" y="-1"/>
                        <a:pt x="17213" y="0"/>
                      </a:cubicBezTo>
                      <a:cubicBezTo>
                        <a:pt x="25596" y="0"/>
                        <a:pt x="33222" y="4850"/>
                        <a:pt x="36776" y="12443"/>
                      </a:cubicBezTo>
                    </a:path>
                    <a:path w="36776" h="21600" stroke="0" extrusionOk="0">
                      <a:moveTo>
                        <a:pt x="0" y="8551"/>
                      </a:moveTo>
                      <a:cubicBezTo>
                        <a:pt x="4083" y="3164"/>
                        <a:pt x="10453" y="-1"/>
                        <a:pt x="17213" y="0"/>
                      </a:cubicBezTo>
                      <a:cubicBezTo>
                        <a:pt x="25596" y="0"/>
                        <a:pt x="33222" y="4850"/>
                        <a:pt x="36776" y="12443"/>
                      </a:cubicBezTo>
                      <a:lnTo>
                        <a:pt x="17213" y="21600"/>
                      </a:lnTo>
                      <a:lnTo>
                        <a:pt x="0" y="85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Arc 14">
                  <a:extLst>
                    <a:ext uri="{FF2B5EF4-FFF2-40B4-BE49-F238E27FC236}">
                      <a16:creationId xmlns:a16="http://schemas.microsoft.com/office/drawing/2014/main" id="{C52D330C-DC63-A3DD-B525-A85CB9BBB53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9" y="2406"/>
                  <a:ext cx="348" cy="231"/>
                </a:xfrm>
                <a:custGeom>
                  <a:avLst/>
                  <a:gdLst>
                    <a:gd name="T0" fmla="*/ 0 w 20084"/>
                    <a:gd name="T1" fmla="*/ 0 h 21600"/>
                    <a:gd name="T2" fmla="*/ 6 w 20084"/>
                    <a:gd name="T3" fmla="*/ 0 h 21600"/>
                    <a:gd name="T4" fmla="*/ 3 w 20084"/>
                    <a:gd name="T5" fmla="*/ 2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084" h="21600" fill="none" extrusionOk="0">
                      <a:moveTo>
                        <a:pt x="0" y="1807"/>
                      </a:moveTo>
                      <a:cubicBezTo>
                        <a:pt x="2728" y="615"/>
                        <a:pt x="5672" y="-1"/>
                        <a:pt x="8650" y="0"/>
                      </a:cubicBezTo>
                      <a:cubicBezTo>
                        <a:pt x="12692" y="0"/>
                        <a:pt x="16654" y="1134"/>
                        <a:pt x="20084" y="3274"/>
                      </a:cubicBezTo>
                    </a:path>
                    <a:path w="20084" h="21600" stroke="0" extrusionOk="0">
                      <a:moveTo>
                        <a:pt x="0" y="1807"/>
                      </a:moveTo>
                      <a:cubicBezTo>
                        <a:pt x="2728" y="615"/>
                        <a:pt x="5672" y="-1"/>
                        <a:pt x="8650" y="0"/>
                      </a:cubicBezTo>
                      <a:cubicBezTo>
                        <a:pt x="12692" y="0"/>
                        <a:pt x="16654" y="1134"/>
                        <a:pt x="20084" y="3274"/>
                      </a:cubicBezTo>
                      <a:lnTo>
                        <a:pt x="8650" y="21600"/>
                      </a:lnTo>
                      <a:lnTo>
                        <a:pt x="0" y="180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3415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416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05000" y="3810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0D1B6D17-6B73-ADF3-425A-47B0659C3D6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EBF54D98-6E47-DC3B-0962-7FEABBA677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980BAB97-6DD3-15B2-1ABD-287E3619C0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C7FC1-B0DA-4E81-8327-36B576EE3C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314562"/>
      </p:ext>
    </p:extLst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93F5CDA3-5759-D310-4040-EBAD814232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F2AD7804-E88F-B8DB-44D1-BE62B77ECB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6A89D1C8-F8F9-835B-76EB-84ADBE100D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B4BA1-8449-4385-B3CC-37F0D14B15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34023"/>
      </p:ext>
    </p:extLst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B495B01B-FB25-1FC1-9022-6F1EA66695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ACF0A8E0-AD01-07AA-CA3C-1E99452ACE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945EF7B6-C52B-D293-501F-101FEA04BF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8A364-F266-45DF-AFC3-A2F981D49F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383923"/>
      </p:ext>
    </p:extLst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430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1022CEAC-D9D1-7258-9284-FDF2D2381D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FE666061-228A-9C0C-CE74-D1BB86C7BD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AED34BE0-0E5D-A54B-E32A-0E1C6EEF86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1C912-2279-4A04-9E47-24616321EF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230919"/>
      </p:ext>
    </p:extLst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430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54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B18A4EC3-3038-8651-1037-CDC4F5AC05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A0965D72-2294-AAA6-3AD5-418456C6AD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43FEAF67-7C42-4A8B-2497-291131C6EF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2EFF3-7D75-42B5-94DF-50ACF9C43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2159095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E327E154-021F-FE76-1756-7A4AB0643F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91C45B0F-63AC-2A80-696D-76F1633A84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1D5CAA1F-8D25-008D-BB11-D5834AB59D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653E4-C2D0-4EAF-A200-E7185C99F2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533216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1E9F5EE6-C325-743A-F6D9-C15BA43CE7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4E6D9738-D62D-75E2-480A-0B4F630271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720B5236-F3F0-4C4F-BFDC-1A394767BF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74C9F-CF4D-403E-BAA7-5FC8E4BD0D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831597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FB86F452-08F1-1502-C2DF-69F3FDD05E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CE5AFDD1-8C95-F5A2-C6D6-5732AB90D6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42BEBAFA-845C-CDDA-5823-D9D9B6F026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65F74-208D-4D95-8DB3-ECB3CA2C53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428989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DD9B6989-6461-1CB3-790F-2BF1CE4030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1240B84E-33FF-8BF2-95CA-4EB7711BE9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1BC45E62-3636-5494-6EEC-0DC5204044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90F22-2139-4D8B-97B7-DE6C78AF3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686385"/>
      </p:ext>
    </p:extLst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25C55BA6-9422-B06B-CE47-5DDE846B71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4641CEF6-08DE-5B4A-F039-A5F1E668B4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07389C27-EBDB-A989-CE98-B6A6F51855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3C917-F752-4535-A16F-F7F2738872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316935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601D7769-DF22-2237-3BC6-6349772C23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E4E0663B-0856-3AB8-FB0A-A96209CCE7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DCA4DD67-FD18-1881-D900-C1B9C2DA88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6201A-553C-4B7F-8C59-804135FDBF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027954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BF1BFA98-D385-DDEB-CD3B-9D57C10824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F13D4673-B45B-08EC-F934-8A9B37D9C5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9B940630-B684-DD41-75EA-80EE01ACAA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70780-203E-447E-962A-E35FFD01BE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795126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4092212D-20C5-A857-E6CE-FDE5F269A5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D8BF9DC0-4EC0-A2A6-BBC7-E7C3829BCD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E3624DE8-FABA-5F5A-C58E-298E54223F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99F20-93FC-402F-9320-FF3B33D0A8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627446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E2DE3B2C-C8B5-A05D-8665-5B80A264FE0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133123" name="Rectangle 3">
              <a:extLst>
                <a:ext uri="{FF2B5EF4-FFF2-40B4-BE49-F238E27FC236}">
                  <a16:creationId xmlns:a16="http://schemas.microsoft.com/office/drawing/2014/main" id="{E868D9E0-0BC7-CE34-E1E3-4C9682704768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0" y="0"/>
              <a:ext cx="720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8EE63EE5-0E3D-E6F6-C8A1-DF0A872125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" y="438"/>
              <a:ext cx="620" cy="2909"/>
              <a:chOff x="42" y="438"/>
              <a:chExt cx="620" cy="2909"/>
            </a:xfrm>
          </p:grpSpPr>
          <p:sp>
            <p:nvSpPr>
              <p:cNvPr id="1034" name="Freeform 5">
                <a:extLst>
                  <a:ext uri="{FF2B5EF4-FFF2-40B4-BE49-F238E27FC236}">
                    <a16:creationId xmlns:a16="http://schemas.microsoft.com/office/drawing/2014/main" id="{BE60C82F-CF28-9165-62AE-9732A124ABD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95" y="438"/>
                <a:ext cx="506" cy="1129"/>
              </a:xfrm>
              <a:custGeom>
                <a:avLst/>
                <a:gdLst>
                  <a:gd name="T0" fmla="*/ 414 w 506"/>
                  <a:gd name="T1" fmla="*/ 1128 h 1129"/>
                  <a:gd name="T2" fmla="*/ 448 w 506"/>
                  <a:gd name="T3" fmla="*/ 1071 h 1129"/>
                  <a:gd name="T4" fmla="*/ 477 w 506"/>
                  <a:gd name="T5" fmla="*/ 1020 h 1129"/>
                  <a:gd name="T6" fmla="*/ 495 w 506"/>
                  <a:gd name="T7" fmla="*/ 968 h 1129"/>
                  <a:gd name="T8" fmla="*/ 505 w 506"/>
                  <a:gd name="T9" fmla="*/ 907 h 1129"/>
                  <a:gd name="T10" fmla="*/ 502 w 506"/>
                  <a:gd name="T11" fmla="*/ 846 h 1129"/>
                  <a:gd name="T12" fmla="*/ 489 w 506"/>
                  <a:gd name="T13" fmla="*/ 799 h 1129"/>
                  <a:gd name="T14" fmla="*/ 458 w 506"/>
                  <a:gd name="T15" fmla="*/ 733 h 1129"/>
                  <a:gd name="T16" fmla="*/ 436 w 506"/>
                  <a:gd name="T17" fmla="*/ 695 h 1129"/>
                  <a:gd name="T18" fmla="*/ 414 w 506"/>
                  <a:gd name="T19" fmla="*/ 658 h 1129"/>
                  <a:gd name="T20" fmla="*/ 383 w 506"/>
                  <a:gd name="T21" fmla="*/ 616 h 1129"/>
                  <a:gd name="T22" fmla="*/ 361 w 506"/>
                  <a:gd name="T23" fmla="*/ 560 h 1129"/>
                  <a:gd name="T24" fmla="*/ 351 w 506"/>
                  <a:gd name="T25" fmla="*/ 489 h 1129"/>
                  <a:gd name="T26" fmla="*/ 351 w 506"/>
                  <a:gd name="T27" fmla="*/ 414 h 1129"/>
                  <a:gd name="T28" fmla="*/ 363 w 506"/>
                  <a:gd name="T29" fmla="*/ 338 h 1129"/>
                  <a:gd name="T30" fmla="*/ 345 w 506"/>
                  <a:gd name="T31" fmla="*/ 282 h 1129"/>
                  <a:gd name="T32" fmla="*/ 339 w 506"/>
                  <a:gd name="T33" fmla="*/ 367 h 1129"/>
                  <a:gd name="T34" fmla="*/ 308 w 506"/>
                  <a:gd name="T35" fmla="*/ 460 h 1129"/>
                  <a:gd name="T36" fmla="*/ 308 w 506"/>
                  <a:gd name="T37" fmla="*/ 536 h 1129"/>
                  <a:gd name="T38" fmla="*/ 288 w 506"/>
                  <a:gd name="T39" fmla="*/ 489 h 1129"/>
                  <a:gd name="T40" fmla="*/ 282 w 506"/>
                  <a:gd name="T41" fmla="*/ 433 h 1129"/>
                  <a:gd name="T42" fmla="*/ 282 w 506"/>
                  <a:gd name="T43" fmla="*/ 367 h 1129"/>
                  <a:gd name="T44" fmla="*/ 254 w 506"/>
                  <a:gd name="T45" fmla="*/ 404 h 1129"/>
                  <a:gd name="T46" fmla="*/ 239 w 506"/>
                  <a:gd name="T47" fmla="*/ 460 h 1129"/>
                  <a:gd name="T48" fmla="*/ 232 w 506"/>
                  <a:gd name="T49" fmla="*/ 522 h 1129"/>
                  <a:gd name="T50" fmla="*/ 225 w 506"/>
                  <a:gd name="T51" fmla="*/ 564 h 1129"/>
                  <a:gd name="T52" fmla="*/ 213 w 506"/>
                  <a:gd name="T53" fmla="*/ 522 h 1129"/>
                  <a:gd name="T54" fmla="*/ 195 w 506"/>
                  <a:gd name="T55" fmla="*/ 470 h 1129"/>
                  <a:gd name="T56" fmla="*/ 195 w 506"/>
                  <a:gd name="T57" fmla="*/ 404 h 1129"/>
                  <a:gd name="T58" fmla="*/ 201 w 506"/>
                  <a:gd name="T59" fmla="*/ 338 h 1129"/>
                  <a:gd name="T60" fmla="*/ 219 w 506"/>
                  <a:gd name="T61" fmla="*/ 263 h 1129"/>
                  <a:gd name="T62" fmla="*/ 239 w 506"/>
                  <a:gd name="T63" fmla="*/ 216 h 1129"/>
                  <a:gd name="T64" fmla="*/ 257 w 506"/>
                  <a:gd name="T65" fmla="*/ 160 h 1129"/>
                  <a:gd name="T66" fmla="*/ 263 w 506"/>
                  <a:gd name="T67" fmla="*/ 122 h 1129"/>
                  <a:gd name="T68" fmla="*/ 248 w 506"/>
                  <a:gd name="T69" fmla="*/ 75 h 1129"/>
                  <a:gd name="T70" fmla="*/ 213 w 506"/>
                  <a:gd name="T71" fmla="*/ 0 h 1129"/>
                  <a:gd name="T72" fmla="*/ 207 w 506"/>
                  <a:gd name="T73" fmla="*/ 28 h 1129"/>
                  <a:gd name="T74" fmla="*/ 197 w 506"/>
                  <a:gd name="T75" fmla="*/ 89 h 1129"/>
                  <a:gd name="T76" fmla="*/ 172 w 506"/>
                  <a:gd name="T77" fmla="*/ 132 h 1129"/>
                  <a:gd name="T78" fmla="*/ 132 w 506"/>
                  <a:gd name="T79" fmla="*/ 179 h 1129"/>
                  <a:gd name="T80" fmla="*/ 73 w 506"/>
                  <a:gd name="T81" fmla="*/ 278 h 1129"/>
                  <a:gd name="T82" fmla="*/ 38 w 506"/>
                  <a:gd name="T83" fmla="*/ 357 h 1129"/>
                  <a:gd name="T84" fmla="*/ 12 w 506"/>
                  <a:gd name="T85" fmla="*/ 428 h 1129"/>
                  <a:gd name="T86" fmla="*/ 0 w 506"/>
                  <a:gd name="T87" fmla="*/ 498 h 1129"/>
                  <a:gd name="T88" fmla="*/ 0 w 506"/>
                  <a:gd name="T89" fmla="*/ 573 h 1129"/>
                  <a:gd name="T90" fmla="*/ 12 w 506"/>
                  <a:gd name="T91" fmla="*/ 668 h 1129"/>
                  <a:gd name="T92" fmla="*/ 34 w 506"/>
                  <a:gd name="T93" fmla="*/ 752 h 1129"/>
                  <a:gd name="T94" fmla="*/ 69 w 506"/>
                  <a:gd name="T95" fmla="*/ 817 h 1129"/>
                  <a:gd name="T96" fmla="*/ 66 w 506"/>
                  <a:gd name="T97" fmla="*/ 855 h 1129"/>
                  <a:gd name="T98" fmla="*/ 59 w 506"/>
                  <a:gd name="T99" fmla="*/ 912 h 1129"/>
                  <a:gd name="T100" fmla="*/ 57 w 506"/>
                  <a:gd name="T101" fmla="*/ 968 h 1129"/>
                  <a:gd name="T102" fmla="*/ 66 w 506"/>
                  <a:gd name="T103" fmla="*/ 1011 h 1129"/>
                  <a:gd name="T104" fmla="*/ 88 w 506"/>
                  <a:gd name="T105" fmla="*/ 1053 h 1129"/>
                  <a:gd name="T106" fmla="*/ 110 w 506"/>
                  <a:gd name="T107" fmla="*/ 1090 h 1129"/>
                  <a:gd name="T108" fmla="*/ 142 w 506"/>
                  <a:gd name="T109" fmla="*/ 1123 h 1129"/>
                  <a:gd name="T110" fmla="*/ 225 w 506"/>
                  <a:gd name="T111" fmla="*/ 1114 h 1129"/>
                  <a:gd name="T112" fmla="*/ 320 w 506"/>
                  <a:gd name="T113" fmla="*/ 1119 h 1129"/>
                  <a:gd name="T114" fmla="*/ 414 w 506"/>
                  <a:gd name="T115" fmla="*/ 1128 h 112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506" h="1129">
                    <a:moveTo>
                      <a:pt x="414" y="1128"/>
                    </a:moveTo>
                    <a:lnTo>
                      <a:pt x="448" y="1071"/>
                    </a:lnTo>
                    <a:lnTo>
                      <a:pt x="477" y="1020"/>
                    </a:lnTo>
                    <a:lnTo>
                      <a:pt x="495" y="968"/>
                    </a:lnTo>
                    <a:lnTo>
                      <a:pt x="505" y="907"/>
                    </a:lnTo>
                    <a:lnTo>
                      <a:pt x="502" y="846"/>
                    </a:lnTo>
                    <a:lnTo>
                      <a:pt x="489" y="799"/>
                    </a:lnTo>
                    <a:lnTo>
                      <a:pt x="458" y="733"/>
                    </a:lnTo>
                    <a:lnTo>
                      <a:pt x="436" y="695"/>
                    </a:lnTo>
                    <a:lnTo>
                      <a:pt x="414" y="658"/>
                    </a:lnTo>
                    <a:lnTo>
                      <a:pt x="383" y="616"/>
                    </a:lnTo>
                    <a:lnTo>
                      <a:pt x="361" y="560"/>
                    </a:lnTo>
                    <a:lnTo>
                      <a:pt x="351" y="489"/>
                    </a:lnTo>
                    <a:lnTo>
                      <a:pt x="351" y="414"/>
                    </a:lnTo>
                    <a:lnTo>
                      <a:pt x="363" y="338"/>
                    </a:lnTo>
                    <a:lnTo>
                      <a:pt x="345" y="282"/>
                    </a:lnTo>
                    <a:lnTo>
                      <a:pt x="339" y="367"/>
                    </a:lnTo>
                    <a:lnTo>
                      <a:pt x="308" y="460"/>
                    </a:lnTo>
                    <a:lnTo>
                      <a:pt x="308" y="536"/>
                    </a:lnTo>
                    <a:lnTo>
                      <a:pt x="288" y="489"/>
                    </a:lnTo>
                    <a:lnTo>
                      <a:pt x="282" y="433"/>
                    </a:lnTo>
                    <a:lnTo>
                      <a:pt x="282" y="367"/>
                    </a:lnTo>
                    <a:lnTo>
                      <a:pt x="254" y="404"/>
                    </a:lnTo>
                    <a:lnTo>
                      <a:pt x="239" y="460"/>
                    </a:lnTo>
                    <a:lnTo>
                      <a:pt x="232" y="522"/>
                    </a:lnTo>
                    <a:lnTo>
                      <a:pt x="225" y="564"/>
                    </a:lnTo>
                    <a:lnTo>
                      <a:pt x="213" y="522"/>
                    </a:lnTo>
                    <a:lnTo>
                      <a:pt x="195" y="470"/>
                    </a:lnTo>
                    <a:lnTo>
                      <a:pt x="195" y="404"/>
                    </a:lnTo>
                    <a:lnTo>
                      <a:pt x="201" y="338"/>
                    </a:lnTo>
                    <a:lnTo>
                      <a:pt x="219" y="263"/>
                    </a:lnTo>
                    <a:lnTo>
                      <a:pt x="239" y="216"/>
                    </a:lnTo>
                    <a:lnTo>
                      <a:pt x="257" y="160"/>
                    </a:lnTo>
                    <a:lnTo>
                      <a:pt x="263" y="122"/>
                    </a:lnTo>
                    <a:lnTo>
                      <a:pt x="248" y="75"/>
                    </a:lnTo>
                    <a:lnTo>
                      <a:pt x="213" y="0"/>
                    </a:lnTo>
                    <a:lnTo>
                      <a:pt x="207" y="28"/>
                    </a:lnTo>
                    <a:lnTo>
                      <a:pt x="197" y="89"/>
                    </a:lnTo>
                    <a:lnTo>
                      <a:pt x="172" y="132"/>
                    </a:lnTo>
                    <a:lnTo>
                      <a:pt x="132" y="179"/>
                    </a:lnTo>
                    <a:lnTo>
                      <a:pt x="73" y="278"/>
                    </a:lnTo>
                    <a:lnTo>
                      <a:pt x="38" y="357"/>
                    </a:lnTo>
                    <a:lnTo>
                      <a:pt x="12" y="428"/>
                    </a:lnTo>
                    <a:lnTo>
                      <a:pt x="0" y="498"/>
                    </a:lnTo>
                    <a:lnTo>
                      <a:pt x="0" y="573"/>
                    </a:lnTo>
                    <a:lnTo>
                      <a:pt x="12" y="668"/>
                    </a:lnTo>
                    <a:lnTo>
                      <a:pt x="34" y="752"/>
                    </a:lnTo>
                    <a:lnTo>
                      <a:pt x="69" y="817"/>
                    </a:lnTo>
                    <a:lnTo>
                      <a:pt x="66" y="855"/>
                    </a:lnTo>
                    <a:lnTo>
                      <a:pt x="59" y="912"/>
                    </a:lnTo>
                    <a:lnTo>
                      <a:pt x="57" y="968"/>
                    </a:lnTo>
                    <a:lnTo>
                      <a:pt x="66" y="1011"/>
                    </a:lnTo>
                    <a:lnTo>
                      <a:pt x="88" y="1053"/>
                    </a:lnTo>
                    <a:lnTo>
                      <a:pt x="110" y="1090"/>
                    </a:lnTo>
                    <a:lnTo>
                      <a:pt x="142" y="1123"/>
                    </a:lnTo>
                    <a:lnTo>
                      <a:pt x="225" y="1114"/>
                    </a:lnTo>
                    <a:lnTo>
                      <a:pt x="320" y="1119"/>
                    </a:lnTo>
                    <a:lnTo>
                      <a:pt x="414" y="1128"/>
                    </a:lnTo>
                  </a:path>
                </a:pathLst>
              </a:custGeom>
              <a:gradFill rotWithShape="0">
                <a:gsLst>
                  <a:gs pos="0">
                    <a:srgbClr val="4D0808"/>
                  </a:gs>
                  <a:gs pos="30000">
                    <a:srgbClr val="FF0300"/>
                  </a:gs>
                  <a:gs pos="55000">
                    <a:srgbClr val="FF7A00"/>
                  </a:gs>
                  <a:gs pos="100000">
                    <a:srgbClr val="FFF2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Freeform 6">
                <a:extLst>
                  <a:ext uri="{FF2B5EF4-FFF2-40B4-BE49-F238E27FC236}">
                    <a16:creationId xmlns:a16="http://schemas.microsoft.com/office/drawing/2014/main" id="{8D127F73-33AA-67E7-C54C-B3CEF87F98A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75" y="950"/>
                <a:ext cx="281" cy="591"/>
              </a:xfrm>
              <a:custGeom>
                <a:avLst/>
                <a:gdLst>
                  <a:gd name="T0" fmla="*/ 32 w 281"/>
                  <a:gd name="T1" fmla="*/ 0 h 591"/>
                  <a:gd name="T2" fmla="*/ 25 w 281"/>
                  <a:gd name="T3" fmla="*/ 58 h 591"/>
                  <a:gd name="T4" fmla="*/ 11 w 281"/>
                  <a:gd name="T5" fmla="*/ 102 h 591"/>
                  <a:gd name="T6" fmla="*/ 1 w 281"/>
                  <a:gd name="T7" fmla="*/ 151 h 591"/>
                  <a:gd name="T8" fmla="*/ 0 w 281"/>
                  <a:gd name="T9" fmla="*/ 199 h 591"/>
                  <a:gd name="T10" fmla="*/ 12 w 281"/>
                  <a:gd name="T11" fmla="*/ 237 h 591"/>
                  <a:gd name="T12" fmla="*/ 39 w 281"/>
                  <a:gd name="T13" fmla="*/ 279 h 591"/>
                  <a:gd name="T14" fmla="*/ 59 w 281"/>
                  <a:gd name="T15" fmla="*/ 311 h 591"/>
                  <a:gd name="T16" fmla="*/ 70 w 281"/>
                  <a:gd name="T17" fmla="*/ 346 h 591"/>
                  <a:gd name="T18" fmla="*/ 65 w 281"/>
                  <a:gd name="T19" fmla="*/ 388 h 591"/>
                  <a:gd name="T20" fmla="*/ 60 w 281"/>
                  <a:gd name="T21" fmla="*/ 423 h 591"/>
                  <a:gd name="T22" fmla="*/ 59 w 281"/>
                  <a:gd name="T23" fmla="*/ 478 h 591"/>
                  <a:gd name="T24" fmla="*/ 70 w 281"/>
                  <a:gd name="T25" fmla="*/ 523 h 591"/>
                  <a:gd name="T26" fmla="*/ 90 w 281"/>
                  <a:gd name="T27" fmla="*/ 558 h 591"/>
                  <a:gd name="T28" fmla="*/ 126 w 281"/>
                  <a:gd name="T29" fmla="*/ 590 h 591"/>
                  <a:gd name="T30" fmla="*/ 238 w 281"/>
                  <a:gd name="T31" fmla="*/ 590 h 591"/>
                  <a:gd name="T32" fmla="*/ 255 w 281"/>
                  <a:gd name="T33" fmla="*/ 558 h 591"/>
                  <a:gd name="T34" fmla="*/ 270 w 281"/>
                  <a:gd name="T35" fmla="*/ 528 h 591"/>
                  <a:gd name="T36" fmla="*/ 280 w 281"/>
                  <a:gd name="T37" fmla="*/ 472 h 591"/>
                  <a:gd name="T38" fmla="*/ 280 w 281"/>
                  <a:gd name="T39" fmla="*/ 421 h 591"/>
                  <a:gd name="T40" fmla="*/ 271 w 281"/>
                  <a:gd name="T41" fmla="*/ 371 h 591"/>
                  <a:gd name="T42" fmla="*/ 258 w 281"/>
                  <a:gd name="T43" fmla="*/ 327 h 591"/>
                  <a:gd name="T44" fmla="*/ 237 w 281"/>
                  <a:gd name="T45" fmla="*/ 285 h 591"/>
                  <a:gd name="T46" fmla="*/ 210 w 281"/>
                  <a:gd name="T47" fmla="*/ 252 h 591"/>
                  <a:gd name="T48" fmla="*/ 170 w 281"/>
                  <a:gd name="T49" fmla="*/ 227 h 591"/>
                  <a:gd name="T50" fmla="*/ 139 w 281"/>
                  <a:gd name="T51" fmla="*/ 202 h 591"/>
                  <a:gd name="T52" fmla="*/ 115 w 281"/>
                  <a:gd name="T53" fmla="*/ 173 h 591"/>
                  <a:gd name="T54" fmla="*/ 88 w 281"/>
                  <a:gd name="T55" fmla="*/ 141 h 591"/>
                  <a:gd name="T56" fmla="*/ 70 w 281"/>
                  <a:gd name="T57" fmla="*/ 88 h 591"/>
                  <a:gd name="T58" fmla="*/ 48 w 281"/>
                  <a:gd name="T59" fmla="*/ 48 h 591"/>
                  <a:gd name="T60" fmla="*/ 32 w 281"/>
                  <a:gd name="T61" fmla="*/ 0 h 5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81" h="591">
                    <a:moveTo>
                      <a:pt x="32" y="0"/>
                    </a:moveTo>
                    <a:lnTo>
                      <a:pt x="25" y="58"/>
                    </a:lnTo>
                    <a:lnTo>
                      <a:pt x="11" y="102"/>
                    </a:lnTo>
                    <a:lnTo>
                      <a:pt x="1" y="151"/>
                    </a:lnTo>
                    <a:lnTo>
                      <a:pt x="0" y="199"/>
                    </a:lnTo>
                    <a:lnTo>
                      <a:pt x="12" y="237"/>
                    </a:lnTo>
                    <a:lnTo>
                      <a:pt x="39" y="279"/>
                    </a:lnTo>
                    <a:lnTo>
                      <a:pt x="59" y="311"/>
                    </a:lnTo>
                    <a:lnTo>
                      <a:pt x="70" y="346"/>
                    </a:lnTo>
                    <a:lnTo>
                      <a:pt x="65" y="388"/>
                    </a:lnTo>
                    <a:lnTo>
                      <a:pt x="60" y="423"/>
                    </a:lnTo>
                    <a:lnTo>
                      <a:pt x="59" y="478"/>
                    </a:lnTo>
                    <a:lnTo>
                      <a:pt x="70" y="523"/>
                    </a:lnTo>
                    <a:lnTo>
                      <a:pt x="90" y="558"/>
                    </a:lnTo>
                    <a:lnTo>
                      <a:pt x="126" y="590"/>
                    </a:lnTo>
                    <a:lnTo>
                      <a:pt x="238" y="590"/>
                    </a:lnTo>
                    <a:lnTo>
                      <a:pt x="255" y="558"/>
                    </a:lnTo>
                    <a:lnTo>
                      <a:pt x="270" y="528"/>
                    </a:lnTo>
                    <a:lnTo>
                      <a:pt x="280" y="472"/>
                    </a:lnTo>
                    <a:lnTo>
                      <a:pt x="280" y="421"/>
                    </a:lnTo>
                    <a:lnTo>
                      <a:pt x="271" y="371"/>
                    </a:lnTo>
                    <a:lnTo>
                      <a:pt x="258" y="327"/>
                    </a:lnTo>
                    <a:lnTo>
                      <a:pt x="237" y="285"/>
                    </a:lnTo>
                    <a:lnTo>
                      <a:pt x="210" y="252"/>
                    </a:lnTo>
                    <a:lnTo>
                      <a:pt x="170" y="227"/>
                    </a:lnTo>
                    <a:lnTo>
                      <a:pt x="139" y="202"/>
                    </a:lnTo>
                    <a:lnTo>
                      <a:pt x="115" y="173"/>
                    </a:lnTo>
                    <a:lnTo>
                      <a:pt x="88" y="141"/>
                    </a:lnTo>
                    <a:lnTo>
                      <a:pt x="70" y="88"/>
                    </a:lnTo>
                    <a:lnTo>
                      <a:pt x="48" y="48"/>
                    </a:lnTo>
                    <a:lnTo>
                      <a:pt x="32" y="0"/>
                    </a:lnTo>
                  </a:path>
                </a:pathLst>
              </a:custGeom>
              <a:gradFill rotWithShape="0">
                <a:gsLst>
                  <a:gs pos="0">
                    <a:srgbClr val="4D0808"/>
                  </a:gs>
                  <a:gs pos="30000">
                    <a:srgbClr val="FF0300"/>
                  </a:gs>
                  <a:gs pos="55000">
                    <a:srgbClr val="FF7A00"/>
                  </a:gs>
                  <a:gs pos="100000">
                    <a:srgbClr val="FFF2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6" name="Group 7">
                <a:extLst>
                  <a:ext uri="{FF2B5EF4-FFF2-40B4-BE49-F238E27FC236}">
                    <a16:creationId xmlns:a16="http://schemas.microsoft.com/office/drawing/2014/main" id="{1F364EC0-88CD-F9F6-A724-6870B0BBD2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512"/>
                <a:ext cx="620" cy="1835"/>
                <a:chOff x="42" y="1512"/>
                <a:chExt cx="620" cy="1835"/>
              </a:xfrm>
            </p:grpSpPr>
            <p:sp>
              <p:nvSpPr>
                <p:cNvPr id="1037" name="Freeform 8">
                  <a:extLst>
                    <a:ext uri="{FF2B5EF4-FFF2-40B4-BE49-F238E27FC236}">
                      <a16:creationId xmlns:a16="http://schemas.microsoft.com/office/drawing/2014/main" id="{D75B6749-8BEF-5FA3-304A-A97B47E0BFD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28" y="2167"/>
                  <a:ext cx="296" cy="1180"/>
                </a:xfrm>
                <a:custGeom>
                  <a:avLst/>
                  <a:gdLst>
                    <a:gd name="T0" fmla="*/ 0 w 296"/>
                    <a:gd name="T1" fmla="*/ 0 h 1180"/>
                    <a:gd name="T2" fmla="*/ 59 w 296"/>
                    <a:gd name="T3" fmla="*/ 814 h 1180"/>
                    <a:gd name="T4" fmla="*/ 71 w 296"/>
                    <a:gd name="T5" fmla="*/ 935 h 1180"/>
                    <a:gd name="T6" fmla="*/ 89 w 296"/>
                    <a:gd name="T7" fmla="*/ 1044 h 1180"/>
                    <a:gd name="T8" fmla="*/ 119 w 296"/>
                    <a:gd name="T9" fmla="*/ 1179 h 1180"/>
                    <a:gd name="T10" fmla="*/ 178 w 296"/>
                    <a:gd name="T11" fmla="*/ 1179 h 1180"/>
                    <a:gd name="T12" fmla="*/ 200 w 296"/>
                    <a:gd name="T13" fmla="*/ 1051 h 1180"/>
                    <a:gd name="T14" fmla="*/ 216 w 296"/>
                    <a:gd name="T15" fmla="*/ 942 h 1180"/>
                    <a:gd name="T16" fmla="*/ 225 w 296"/>
                    <a:gd name="T17" fmla="*/ 819 h 1180"/>
                    <a:gd name="T18" fmla="*/ 295 w 296"/>
                    <a:gd name="T19" fmla="*/ 0 h 1180"/>
                    <a:gd name="T20" fmla="*/ 0 w 296"/>
                    <a:gd name="T21" fmla="*/ 0 h 118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96" h="1180">
                      <a:moveTo>
                        <a:pt x="0" y="0"/>
                      </a:moveTo>
                      <a:lnTo>
                        <a:pt x="59" y="814"/>
                      </a:lnTo>
                      <a:lnTo>
                        <a:pt x="71" y="935"/>
                      </a:lnTo>
                      <a:lnTo>
                        <a:pt x="89" y="1044"/>
                      </a:lnTo>
                      <a:lnTo>
                        <a:pt x="119" y="1179"/>
                      </a:lnTo>
                      <a:lnTo>
                        <a:pt x="178" y="1179"/>
                      </a:lnTo>
                      <a:lnTo>
                        <a:pt x="200" y="1051"/>
                      </a:lnTo>
                      <a:lnTo>
                        <a:pt x="216" y="942"/>
                      </a:lnTo>
                      <a:lnTo>
                        <a:pt x="225" y="819"/>
                      </a:lnTo>
                      <a:lnTo>
                        <a:pt x="295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8" name="Freeform 9">
                  <a:extLst>
                    <a:ext uri="{FF2B5EF4-FFF2-40B4-BE49-F238E27FC236}">
                      <a16:creationId xmlns:a16="http://schemas.microsoft.com/office/drawing/2014/main" id="{65C1A436-9A4D-F156-C127-92A421B6F2C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59" y="1512"/>
                  <a:ext cx="603" cy="708"/>
                </a:xfrm>
                <a:custGeom>
                  <a:avLst/>
                  <a:gdLst>
                    <a:gd name="T0" fmla="*/ 51 w 603"/>
                    <a:gd name="T1" fmla="*/ 102 h 708"/>
                    <a:gd name="T2" fmla="*/ 43 w 603"/>
                    <a:gd name="T3" fmla="*/ 141 h 708"/>
                    <a:gd name="T4" fmla="*/ 58 w 603"/>
                    <a:gd name="T5" fmla="*/ 193 h 708"/>
                    <a:gd name="T6" fmla="*/ 24 w 603"/>
                    <a:gd name="T7" fmla="*/ 215 h 708"/>
                    <a:gd name="T8" fmla="*/ 24 w 603"/>
                    <a:gd name="T9" fmla="*/ 263 h 708"/>
                    <a:gd name="T10" fmla="*/ 43 w 603"/>
                    <a:gd name="T11" fmla="*/ 286 h 708"/>
                    <a:gd name="T12" fmla="*/ 58 w 603"/>
                    <a:gd name="T13" fmla="*/ 324 h 708"/>
                    <a:gd name="T14" fmla="*/ 51 w 603"/>
                    <a:gd name="T15" fmla="*/ 365 h 708"/>
                    <a:gd name="T16" fmla="*/ 34 w 603"/>
                    <a:gd name="T17" fmla="*/ 398 h 708"/>
                    <a:gd name="T18" fmla="*/ 13 w 603"/>
                    <a:gd name="T19" fmla="*/ 430 h 708"/>
                    <a:gd name="T20" fmla="*/ 4 w 603"/>
                    <a:gd name="T21" fmla="*/ 469 h 708"/>
                    <a:gd name="T22" fmla="*/ 0 w 603"/>
                    <a:gd name="T23" fmla="*/ 513 h 708"/>
                    <a:gd name="T24" fmla="*/ 4 w 603"/>
                    <a:gd name="T25" fmla="*/ 565 h 708"/>
                    <a:gd name="T26" fmla="*/ 25 w 603"/>
                    <a:gd name="T27" fmla="*/ 603 h 708"/>
                    <a:gd name="T28" fmla="*/ 64 w 603"/>
                    <a:gd name="T29" fmla="*/ 642 h 708"/>
                    <a:gd name="T30" fmla="*/ 134 w 603"/>
                    <a:gd name="T31" fmla="*/ 697 h 708"/>
                    <a:gd name="T32" fmla="*/ 314 w 603"/>
                    <a:gd name="T33" fmla="*/ 707 h 708"/>
                    <a:gd name="T34" fmla="*/ 479 w 603"/>
                    <a:gd name="T35" fmla="*/ 696 h 708"/>
                    <a:gd name="T36" fmla="*/ 536 w 603"/>
                    <a:gd name="T37" fmla="*/ 649 h 708"/>
                    <a:gd name="T38" fmla="*/ 568 w 603"/>
                    <a:gd name="T39" fmla="*/ 619 h 708"/>
                    <a:gd name="T40" fmla="*/ 592 w 603"/>
                    <a:gd name="T41" fmla="*/ 581 h 708"/>
                    <a:gd name="T42" fmla="*/ 602 w 603"/>
                    <a:gd name="T43" fmla="*/ 532 h 708"/>
                    <a:gd name="T44" fmla="*/ 593 w 603"/>
                    <a:gd name="T45" fmla="*/ 449 h 708"/>
                    <a:gd name="T46" fmla="*/ 577 w 603"/>
                    <a:gd name="T47" fmla="*/ 414 h 708"/>
                    <a:gd name="T48" fmla="*/ 551 w 603"/>
                    <a:gd name="T49" fmla="*/ 369 h 708"/>
                    <a:gd name="T50" fmla="*/ 544 w 603"/>
                    <a:gd name="T51" fmla="*/ 324 h 708"/>
                    <a:gd name="T52" fmla="*/ 562 w 603"/>
                    <a:gd name="T53" fmla="*/ 286 h 708"/>
                    <a:gd name="T54" fmla="*/ 574 w 603"/>
                    <a:gd name="T55" fmla="*/ 256 h 708"/>
                    <a:gd name="T56" fmla="*/ 574 w 603"/>
                    <a:gd name="T57" fmla="*/ 212 h 708"/>
                    <a:gd name="T58" fmla="*/ 540 w 603"/>
                    <a:gd name="T59" fmla="*/ 193 h 708"/>
                    <a:gd name="T60" fmla="*/ 558 w 603"/>
                    <a:gd name="T61" fmla="*/ 115 h 708"/>
                    <a:gd name="T62" fmla="*/ 528 w 603"/>
                    <a:gd name="T63" fmla="*/ 77 h 708"/>
                    <a:gd name="T64" fmla="*/ 500 w 603"/>
                    <a:gd name="T65" fmla="*/ 48 h 708"/>
                    <a:gd name="T66" fmla="*/ 468 w 603"/>
                    <a:gd name="T67" fmla="*/ 32 h 708"/>
                    <a:gd name="T68" fmla="*/ 430 w 603"/>
                    <a:gd name="T69" fmla="*/ 19 h 708"/>
                    <a:gd name="T70" fmla="*/ 383 w 603"/>
                    <a:gd name="T71" fmla="*/ 6 h 708"/>
                    <a:gd name="T72" fmla="*/ 315 w 603"/>
                    <a:gd name="T73" fmla="*/ 0 h 708"/>
                    <a:gd name="T74" fmla="*/ 247 w 603"/>
                    <a:gd name="T75" fmla="*/ 0 h 708"/>
                    <a:gd name="T76" fmla="*/ 188 w 603"/>
                    <a:gd name="T77" fmla="*/ 13 h 708"/>
                    <a:gd name="T78" fmla="*/ 132 w 603"/>
                    <a:gd name="T79" fmla="*/ 32 h 708"/>
                    <a:gd name="T80" fmla="*/ 83 w 603"/>
                    <a:gd name="T81" fmla="*/ 58 h 708"/>
                    <a:gd name="T82" fmla="*/ 51 w 603"/>
                    <a:gd name="T83" fmla="*/ 102 h 70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03" h="708">
                      <a:moveTo>
                        <a:pt x="51" y="102"/>
                      </a:moveTo>
                      <a:lnTo>
                        <a:pt x="43" y="141"/>
                      </a:lnTo>
                      <a:lnTo>
                        <a:pt x="58" y="193"/>
                      </a:lnTo>
                      <a:lnTo>
                        <a:pt x="24" y="215"/>
                      </a:lnTo>
                      <a:lnTo>
                        <a:pt x="24" y="263"/>
                      </a:lnTo>
                      <a:lnTo>
                        <a:pt x="43" y="286"/>
                      </a:lnTo>
                      <a:lnTo>
                        <a:pt x="58" y="324"/>
                      </a:lnTo>
                      <a:lnTo>
                        <a:pt x="51" y="365"/>
                      </a:lnTo>
                      <a:lnTo>
                        <a:pt x="34" y="398"/>
                      </a:lnTo>
                      <a:lnTo>
                        <a:pt x="13" y="430"/>
                      </a:lnTo>
                      <a:lnTo>
                        <a:pt x="4" y="469"/>
                      </a:lnTo>
                      <a:lnTo>
                        <a:pt x="0" y="513"/>
                      </a:lnTo>
                      <a:lnTo>
                        <a:pt x="4" y="565"/>
                      </a:lnTo>
                      <a:lnTo>
                        <a:pt x="25" y="603"/>
                      </a:lnTo>
                      <a:lnTo>
                        <a:pt x="64" y="642"/>
                      </a:lnTo>
                      <a:lnTo>
                        <a:pt x="134" y="697"/>
                      </a:lnTo>
                      <a:lnTo>
                        <a:pt x="314" y="707"/>
                      </a:lnTo>
                      <a:lnTo>
                        <a:pt x="479" y="696"/>
                      </a:lnTo>
                      <a:lnTo>
                        <a:pt x="536" y="649"/>
                      </a:lnTo>
                      <a:lnTo>
                        <a:pt x="568" y="619"/>
                      </a:lnTo>
                      <a:lnTo>
                        <a:pt x="592" y="581"/>
                      </a:lnTo>
                      <a:lnTo>
                        <a:pt x="602" y="532"/>
                      </a:lnTo>
                      <a:lnTo>
                        <a:pt x="593" y="449"/>
                      </a:lnTo>
                      <a:lnTo>
                        <a:pt x="577" y="414"/>
                      </a:lnTo>
                      <a:lnTo>
                        <a:pt x="551" y="369"/>
                      </a:lnTo>
                      <a:lnTo>
                        <a:pt x="544" y="324"/>
                      </a:lnTo>
                      <a:lnTo>
                        <a:pt x="562" y="286"/>
                      </a:lnTo>
                      <a:lnTo>
                        <a:pt x="574" y="256"/>
                      </a:lnTo>
                      <a:lnTo>
                        <a:pt x="574" y="212"/>
                      </a:lnTo>
                      <a:lnTo>
                        <a:pt x="540" y="193"/>
                      </a:lnTo>
                      <a:lnTo>
                        <a:pt x="558" y="115"/>
                      </a:lnTo>
                      <a:lnTo>
                        <a:pt x="528" y="77"/>
                      </a:lnTo>
                      <a:lnTo>
                        <a:pt x="500" y="48"/>
                      </a:lnTo>
                      <a:lnTo>
                        <a:pt x="468" y="32"/>
                      </a:lnTo>
                      <a:lnTo>
                        <a:pt x="430" y="19"/>
                      </a:lnTo>
                      <a:lnTo>
                        <a:pt x="383" y="6"/>
                      </a:lnTo>
                      <a:lnTo>
                        <a:pt x="315" y="0"/>
                      </a:lnTo>
                      <a:lnTo>
                        <a:pt x="247" y="0"/>
                      </a:lnTo>
                      <a:lnTo>
                        <a:pt x="188" y="13"/>
                      </a:lnTo>
                      <a:lnTo>
                        <a:pt x="132" y="32"/>
                      </a:lnTo>
                      <a:lnTo>
                        <a:pt x="83" y="58"/>
                      </a:lnTo>
                      <a:lnTo>
                        <a:pt x="51" y="102"/>
                      </a:lnTo>
                    </a:path>
                  </a:pathLst>
                </a:custGeom>
                <a:gradFill rotWithShape="0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" name="Arc 10">
                  <a:extLst>
                    <a:ext uri="{FF2B5EF4-FFF2-40B4-BE49-F238E27FC236}">
                      <a16:creationId xmlns:a16="http://schemas.microsoft.com/office/drawing/2014/main" id="{BBCC00DA-B19C-6F89-B5BC-1D4BD81E481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94" y="1632"/>
                  <a:ext cx="493" cy="192"/>
                </a:xfrm>
                <a:custGeom>
                  <a:avLst/>
                  <a:gdLst>
                    <a:gd name="T0" fmla="*/ 0 w 34217"/>
                    <a:gd name="T1" fmla="*/ 1 h 21600"/>
                    <a:gd name="T2" fmla="*/ 7 w 34217"/>
                    <a:gd name="T3" fmla="*/ 1 h 21600"/>
                    <a:gd name="T4" fmla="*/ 4 w 34217"/>
                    <a:gd name="T5" fmla="*/ 2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4217" h="21600" fill="none" extrusionOk="0">
                      <a:moveTo>
                        <a:pt x="-1" y="8174"/>
                      </a:moveTo>
                      <a:cubicBezTo>
                        <a:pt x="4097" y="3010"/>
                        <a:pt x="10328" y="-1"/>
                        <a:pt x="16921" y="0"/>
                      </a:cubicBezTo>
                      <a:cubicBezTo>
                        <a:pt x="23729" y="0"/>
                        <a:pt x="30138" y="3209"/>
                        <a:pt x="34216" y="8661"/>
                      </a:cubicBezTo>
                    </a:path>
                    <a:path w="34217" h="21600" stroke="0" extrusionOk="0">
                      <a:moveTo>
                        <a:pt x="-1" y="8174"/>
                      </a:moveTo>
                      <a:cubicBezTo>
                        <a:pt x="4097" y="3010"/>
                        <a:pt x="10328" y="-1"/>
                        <a:pt x="16921" y="0"/>
                      </a:cubicBezTo>
                      <a:cubicBezTo>
                        <a:pt x="23729" y="0"/>
                        <a:pt x="30138" y="3209"/>
                        <a:pt x="34216" y="8661"/>
                      </a:cubicBezTo>
                      <a:lnTo>
                        <a:pt x="16921" y="21600"/>
                      </a:lnTo>
                      <a:lnTo>
                        <a:pt x="-1" y="817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" name="Arc 11">
                  <a:extLst>
                    <a:ext uri="{FF2B5EF4-FFF2-40B4-BE49-F238E27FC236}">
                      <a16:creationId xmlns:a16="http://schemas.microsoft.com/office/drawing/2014/main" id="{CBA97DCA-59A0-E120-7A87-C1E6C7FBE68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94" y="1728"/>
                  <a:ext cx="493" cy="192"/>
                </a:xfrm>
                <a:custGeom>
                  <a:avLst/>
                  <a:gdLst>
                    <a:gd name="T0" fmla="*/ 0 w 34217"/>
                    <a:gd name="T1" fmla="*/ 1 h 21600"/>
                    <a:gd name="T2" fmla="*/ 7 w 34217"/>
                    <a:gd name="T3" fmla="*/ 1 h 21600"/>
                    <a:gd name="T4" fmla="*/ 4 w 34217"/>
                    <a:gd name="T5" fmla="*/ 2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4217" h="21600" fill="none" extrusionOk="0">
                      <a:moveTo>
                        <a:pt x="-1" y="8174"/>
                      </a:moveTo>
                      <a:cubicBezTo>
                        <a:pt x="4097" y="3010"/>
                        <a:pt x="10328" y="-1"/>
                        <a:pt x="16921" y="0"/>
                      </a:cubicBezTo>
                      <a:cubicBezTo>
                        <a:pt x="23729" y="0"/>
                        <a:pt x="30138" y="3209"/>
                        <a:pt x="34216" y="8661"/>
                      </a:cubicBezTo>
                    </a:path>
                    <a:path w="34217" h="21600" stroke="0" extrusionOk="0">
                      <a:moveTo>
                        <a:pt x="-1" y="8174"/>
                      </a:moveTo>
                      <a:cubicBezTo>
                        <a:pt x="4097" y="3010"/>
                        <a:pt x="10328" y="-1"/>
                        <a:pt x="16921" y="0"/>
                      </a:cubicBezTo>
                      <a:cubicBezTo>
                        <a:pt x="23729" y="0"/>
                        <a:pt x="30138" y="3209"/>
                        <a:pt x="34216" y="8661"/>
                      </a:cubicBezTo>
                      <a:lnTo>
                        <a:pt x="16921" y="21600"/>
                      </a:lnTo>
                      <a:lnTo>
                        <a:pt x="-1" y="817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1" name="Arc 12">
                  <a:extLst>
                    <a:ext uri="{FF2B5EF4-FFF2-40B4-BE49-F238E27FC236}">
                      <a16:creationId xmlns:a16="http://schemas.microsoft.com/office/drawing/2014/main" id="{08926589-29CE-D014-4331-062AF34F185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2" y="1872"/>
                  <a:ext cx="593" cy="192"/>
                </a:xfrm>
                <a:custGeom>
                  <a:avLst/>
                  <a:gdLst>
                    <a:gd name="T0" fmla="*/ 0 w 41217"/>
                    <a:gd name="T1" fmla="*/ 1 h 21600"/>
                    <a:gd name="T2" fmla="*/ 9 w 41217"/>
                    <a:gd name="T3" fmla="*/ 1 h 21600"/>
                    <a:gd name="T4" fmla="*/ 4 w 41217"/>
                    <a:gd name="T5" fmla="*/ 2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217" h="21600" fill="none" extrusionOk="0">
                      <a:moveTo>
                        <a:pt x="-1" y="14861"/>
                      </a:moveTo>
                      <a:cubicBezTo>
                        <a:pt x="2911" y="5994"/>
                        <a:pt x="11188" y="-1"/>
                        <a:pt x="20522" y="0"/>
                      </a:cubicBezTo>
                      <a:cubicBezTo>
                        <a:pt x="30068" y="0"/>
                        <a:pt x="38482" y="6266"/>
                        <a:pt x="41216" y="15413"/>
                      </a:cubicBezTo>
                    </a:path>
                    <a:path w="41217" h="21600" stroke="0" extrusionOk="0">
                      <a:moveTo>
                        <a:pt x="-1" y="14861"/>
                      </a:moveTo>
                      <a:cubicBezTo>
                        <a:pt x="2911" y="5994"/>
                        <a:pt x="11188" y="-1"/>
                        <a:pt x="20522" y="0"/>
                      </a:cubicBezTo>
                      <a:cubicBezTo>
                        <a:pt x="30068" y="0"/>
                        <a:pt x="38482" y="6266"/>
                        <a:pt x="41216" y="15413"/>
                      </a:cubicBezTo>
                      <a:lnTo>
                        <a:pt x="20522" y="21600"/>
                      </a:lnTo>
                      <a:lnTo>
                        <a:pt x="-1" y="1486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Arc 13">
                  <a:extLst>
                    <a:ext uri="{FF2B5EF4-FFF2-40B4-BE49-F238E27FC236}">
                      <a16:creationId xmlns:a16="http://schemas.microsoft.com/office/drawing/2014/main" id="{1A8EAAF3-AD92-03DA-685C-20C31C307E6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90" y="1824"/>
                  <a:ext cx="530" cy="192"/>
                </a:xfrm>
                <a:custGeom>
                  <a:avLst/>
                  <a:gdLst>
                    <a:gd name="T0" fmla="*/ 0 w 36801"/>
                    <a:gd name="T1" fmla="*/ 1 h 21600"/>
                    <a:gd name="T2" fmla="*/ 8 w 36801"/>
                    <a:gd name="T3" fmla="*/ 1 h 21600"/>
                    <a:gd name="T4" fmla="*/ 4 w 36801"/>
                    <a:gd name="T5" fmla="*/ 2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801" h="21600" fill="none" extrusionOk="0">
                      <a:moveTo>
                        <a:pt x="0" y="8556"/>
                      </a:moveTo>
                      <a:cubicBezTo>
                        <a:pt x="4083" y="3166"/>
                        <a:pt x="10455" y="-1"/>
                        <a:pt x="17217" y="0"/>
                      </a:cubicBezTo>
                      <a:cubicBezTo>
                        <a:pt x="25618" y="0"/>
                        <a:pt x="33256" y="4871"/>
                        <a:pt x="36800" y="12488"/>
                      </a:cubicBezTo>
                    </a:path>
                    <a:path w="36801" h="21600" stroke="0" extrusionOk="0">
                      <a:moveTo>
                        <a:pt x="0" y="8556"/>
                      </a:moveTo>
                      <a:cubicBezTo>
                        <a:pt x="4083" y="3166"/>
                        <a:pt x="10455" y="-1"/>
                        <a:pt x="17217" y="0"/>
                      </a:cubicBezTo>
                      <a:cubicBezTo>
                        <a:pt x="25618" y="0"/>
                        <a:pt x="33256" y="4871"/>
                        <a:pt x="36800" y="12488"/>
                      </a:cubicBezTo>
                      <a:lnTo>
                        <a:pt x="17217" y="21600"/>
                      </a:lnTo>
                      <a:lnTo>
                        <a:pt x="0" y="855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Arc 14">
                  <a:extLst>
                    <a:ext uri="{FF2B5EF4-FFF2-40B4-BE49-F238E27FC236}">
                      <a16:creationId xmlns:a16="http://schemas.microsoft.com/office/drawing/2014/main" id="{8E38F946-D3DE-9979-72B4-A548F60C4A4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12" y="2160"/>
                  <a:ext cx="290" cy="192"/>
                </a:xfrm>
                <a:custGeom>
                  <a:avLst/>
                  <a:gdLst>
                    <a:gd name="T0" fmla="*/ 0 w 20121"/>
                    <a:gd name="T1" fmla="*/ 0 h 21600"/>
                    <a:gd name="T2" fmla="*/ 4 w 20121"/>
                    <a:gd name="T3" fmla="*/ 0 h 21600"/>
                    <a:gd name="T4" fmla="*/ 2 w 20121"/>
                    <a:gd name="T5" fmla="*/ 2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121" h="21600" fill="none" extrusionOk="0">
                      <a:moveTo>
                        <a:pt x="0" y="1818"/>
                      </a:moveTo>
                      <a:cubicBezTo>
                        <a:pt x="2734" y="619"/>
                        <a:pt x="5688" y="-1"/>
                        <a:pt x="8674" y="0"/>
                      </a:cubicBezTo>
                      <a:cubicBezTo>
                        <a:pt x="12721" y="0"/>
                        <a:pt x="16688" y="1137"/>
                        <a:pt x="20121" y="3282"/>
                      </a:cubicBezTo>
                    </a:path>
                    <a:path w="20121" h="21600" stroke="0" extrusionOk="0">
                      <a:moveTo>
                        <a:pt x="0" y="1818"/>
                      </a:moveTo>
                      <a:cubicBezTo>
                        <a:pt x="2734" y="619"/>
                        <a:pt x="5688" y="-1"/>
                        <a:pt x="8674" y="0"/>
                      </a:cubicBezTo>
                      <a:cubicBezTo>
                        <a:pt x="12721" y="0"/>
                        <a:pt x="16688" y="1137"/>
                        <a:pt x="20121" y="3282"/>
                      </a:cubicBezTo>
                      <a:lnTo>
                        <a:pt x="8674" y="21600"/>
                      </a:lnTo>
                      <a:lnTo>
                        <a:pt x="0" y="181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27" name="Rectangle 15">
            <a:extLst>
              <a:ext uri="{FF2B5EF4-FFF2-40B4-BE49-F238E27FC236}">
                <a16:creationId xmlns:a16="http://schemas.microsoft.com/office/drawing/2014/main" id="{526456BB-746D-2121-CDF1-9F79DC9219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16">
            <a:extLst>
              <a:ext uri="{FF2B5EF4-FFF2-40B4-BE49-F238E27FC236}">
                <a16:creationId xmlns:a16="http://schemas.microsoft.com/office/drawing/2014/main" id="{F55A2108-2F36-F35E-8674-14B2D5D4CA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37" name="Rectangle 17">
            <a:extLst>
              <a:ext uri="{FF2B5EF4-FFF2-40B4-BE49-F238E27FC236}">
                <a16:creationId xmlns:a16="http://schemas.microsoft.com/office/drawing/2014/main" id="{7DD813F2-C44E-0E57-F0B0-7436B257E22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38" name="Rectangle 18">
            <a:extLst>
              <a:ext uri="{FF2B5EF4-FFF2-40B4-BE49-F238E27FC236}">
                <a16:creationId xmlns:a16="http://schemas.microsoft.com/office/drawing/2014/main" id="{AB99842F-B69D-58DC-52AD-397BCD9F77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39" name="Rectangle 19">
            <a:extLst>
              <a:ext uri="{FF2B5EF4-FFF2-40B4-BE49-F238E27FC236}">
                <a16:creationId xmlns:a16="http://schemas.microsoft.com/office/drawing/2014/main" id="{99E3198C-6103-D3F6-0D44-78C15CA4F2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00508D6-1F36-4A80-92D3-DCE2A2A597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ransition spd="med"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>
            <a:extLst>
              <a:ext uri="{FF2B5EF4-FFF2-40B4-BE49-F238E27FC236}">
                <a16:creationId xmlns:a16="http://schemas.microsoft.com/office/drawing/2014/main" id="{B756345C-94A4-FA65-A008-C638C0E8B8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304800"/>
            <a:ext cx="6934200" cy="2895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639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bg2"/>
                  </a:outerShdw>
                </a:effectLst>
                <a:latin typeface="Impact" panose="020B0806030902050204" pitchFamily="34" charset="0"/>
              </a:rPr>
              <a:t>Welcome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CC771A61-9924-3D51-E80B-3145B5AEB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971800"/>
            <a:ext cx="5181600" cy="2559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5400" b="1" i="1"/>
              <a:t>Acts and the Survey of NT Epistles</a:t>
            </a:r>
            <a:endParaRPr lang="en-US" altLang="en-US" sz="4800" b="1"/>
          </a:p>
        </p:txBody>
      </p:sp>
    </p:spTree>
  </p:cSld>
  <p:clrMapOvr>
    <a:masterClrMapping/>
  </p:clrMapOvr>
  <p:transition spd="med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>
            <a:extLst>
              <a:ext uri="{FF2B5EF4-FFF2-40B4-BE49-F238E27FC236}">
                <a16:creationId xmlns:a16="http://schemas.microsoft.com/office/drawing/2014/main" id="{3B8FB534-748F-3849-4B86-E6A5067A7A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The conversion of Cornelius (10:1 - 48)</a:t>
            </a:r>
          </a:p>
        </p:txBody>
      </p:sp>
      <p:sp>
        <p:nvSpPr>
          <p:cNvPr id="445443" name="Rectangle 3">
            <a:extLst>
              <a:ext uri="{FF2B5EF4-FFF2-40B4-BE49-F238E27FC236}">
                <a16:creationId xmlns:a16="http://schemas.microsoft.com/office/drawing/2014/main" id="{19323162-889B-A17F-FB36-2DEF500D83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7772400" cy="54102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God had shown him that Peter was wrong (10:28).</a:t>
            </a:r>
          </a:p>
          <a:p>
            <a:pPr>
              <a:lnSpc>
                <a:spcPct val="80000"/>
              </a:lnSpc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God does not show partiality (10:30–35).</a:t>
            </a:r>
          </a:p>
          <a:p>
            <a:pPr>
              <a:lnSpc>
                <a:spcPct val="80000"/>
              </a:lnSpc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Peter’s speech ~ Outline of Mark.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Before the conclusion of his message, God poured out his Holy Spirit on these Gentiles (10:44; cf. 11:15).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The Jewish believers who were “amazed” that God should give Gentiles the Spirit (10:45).</a:t>
            </a:r>
          </a:p>
          <a:p>
            <a:pPr>
              <a:lnSpc>
                <a:spcPct val="80000"/>
              </a:lnSpc>
              <a:defRPr/>
            </a:pP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050">
            <a:extLst>
              <a:ext uri="{FF2B5EF4-FFF2-40B4-BE49-F238E27FC236}">
                <a16:creationId xmlns:a16="http://schemas.microsoft.com/office/drawing/2014/main" id="{0DC60EEE-8AE0-1753-C87E-47D82C6ABC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Divine Guidance (11:1-18)</a:t>
            </a:r>
          </a:p>
        </p:txBody>
      </p:sp>
      <p:sp>
        <p:nvSpPr>
          <p:cNvPr id="262147" name="Rectangle 2051">
            <a:extLst>
              <a:ext uri="{FF2B5EF4-FFF2-40B4-BE49-F238E27FC236}">
                <a16:creationId xmlns:a16="http://schemas.microsoft.com/office/drawing/2014/main" id="{2933497E-E82C-34AF-E0B5-74AF298702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7772400" cy="48768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lvl="1">
              <a:buFontTx/>
              <a:buNone/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1. Begins with Prayer, v5.</a:t>
            </a:r>
          </a:p>
          <a:p>
            <a:pPr lvl="1">
              <a:buFontTx/>
              <a:buNone/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2. Thoughtful concentration on what the Lord has put before you. V5-6.</a:t>
            </a:r>
          </a:p>
          <a:p>
            <a:pPr lvl="1">
              <a:buFontTx/>
              <a:buNone/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3.The Word of God. V7-9.</a:t>
            </a:r>
          </a:p>
          <a:p>
            <a:pPr lvl="1">
              <a:buFontTx/>
              <a:buNone/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4. Repetition. V10.</a:t>
            </a:r>
          </a:p>
          <a:p>
            <a:pPr lvl="1">
              <a:buFontTx/>
              <a:buNone/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5. Providential circumstances. V11. </a:t>
            </a:r>
          </a:p>
          <a:p>
            <a:pPr lvl="1">
              <a:buFontTx/>
              <a:buNone/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6. Guidance of God the Holy Spirit. V12. </a:t>
            </a:r>
          </a:p>
          <a:p>
            <a:pPr lvl="1">
              <a:buFontTx/>
              <a:buNone/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7. Comparison with other believer’s experiences. V13-15. </a:t>
            </a:r>
            <a:endParaRPr lang="en-US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0B17FE43-60B4-2381-CBC9-B56E26B516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4000" b="1"/>
              <a:t>The conversion of Cornelius (10:1─11:18)</a:t>
            </a: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E9DA856C-844B-1026-A165-7E2C447218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7772400" cy="48768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/>
              <a:t>Even before Peter had an opportunity to conclude his message, God poured out his Holy Spirit on these Gentiles (10:44; cf. 11:15).</a:t>
            </a:r>
          </a:p>
          <a:p>
            <a:pPr>
              <a:lnSpc>
                <a:spcPct val="90000"/>
              </a:lnSpc>
            </a:pPr>
            <a:r>
              <a:rPr lang="en-US" altLang="en-US" sz="2400" b="1"/>
              <a:t>The Jewish believers who had come with Peter were “amazed” that God should save Gentiles (10:45).</a:t>
            </a:r>
          </a:p>
          <a:p>
            <a:pPr>
              <a:lnSpc>
                <a:spcPct val="90000"/>
              </a:lnSpc>
            </a:pPr>
            <a:r>
              <a:rPr lang="en-US" altLang="en-US" sz="2400" b="1"/>
              <a:t>Peter’s apprehensions are mirrored in the fact that he took these 6 Jewish believers with him as witnesses (11:12).</a:t>
            </a:r>
          </a:p>
          <a:p>
            <a:pPr>
              <a:lnSpc>
                <a:spcPct val="90000"/>
              </a:lnSpc>
            </a:pPr>
            <a:r>
              <a:rPr lang="en-US" altLang="en-US" sz="2400" b="1"/>
              <a:t>The final result of the whole event was the recognition that God was extending salvation to Gentiles on equal terms with Jews (11:17–18).</a:t>
            </a:r>
          </a:p>
        </p:txBody>
      </p:sp>
    </p:spTree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A055BE5C-D805-2F54-18F3-DB6A5FABE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578725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6000" b="1">
                <a:solidFill>
                  <a:schemeClr val="tx1"/>
                </a:solidFill>
              </a:rPr>
              <a:t>In all Judea and Samaria</a:t>
            </a:r>
            <a:endParaRPr lang="en-US" altLang="en-US" sz="4000">
              <a:solidFill>
                <a:schemeClr val="tx1"/>
              </a:solidFill>
            </a:endParaRPr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22260107-24F4-E3B4-F043-9070A1ED42D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05000"/>
            <a:ext cx="4495800" cy="41148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90000"/>
              </a:lnSpc>
              <a:buClr>
                <a:srgbClr val="FFFF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3600" b="1"/>
              <a:t>Philip to</a:t>
            </a:r>
            <a:r>
              <a:rPr lang="en-US" altLang="en-US" sz="3600" b="1">
                <a:solidFill>
                  <a:schemeClr val="tx2"/>
                </a:solidFill>
              </a:rPr>
              <a:t> -Samaria, Gaza, Caesarea</a:t>
            </a:r>
          </a:p>
          <a:p>
            <a:pPr>
              <a:lnSpc>
                <a:spcPct val="90000"/>
              </a:lnSpc>
              <a:buClr>
                <a:srgbClr val="FFFF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3600" b="1"/>
              <a:t>Peter to</a:t>
            </a:r>
            <a:r>
              <a:rPr lang="en-US" altLang="en-US" sz="3600" b="1">
                <a:solidFill>
                  <a:schemeClr val="tx2"/>
                </a:solidFill>
              </a:rPr>
              <a:t> - Samaria, Caesarea, Jerusalem</a:t>
            </a:r>
          </a:p>
          <a:p>
            <a:pPr>
              <a:lnSpc>
                <a:spcPct val="90000"/>
              </a:lnSpc>
              <a:buClr>
                <a:srgbClr val="FFFF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3600" b="1"/>
              <a:t>Paul to</a:t>
            </a:r>
            <a:r>
              <a:rPr lang="en-US" altLang="en-US" sz="3600" b="1">
                <a:solidFill>
                  <a:schemeClr val="tx2"/>
                </a:solidFill>
              </a:rPr>
              <a:t> - Jerusalem, Damascus, Tarsus, Antioch</a:t>
            </a:r>
          </a:p>
        </p:txBody>
      </p:sp>
      <p:pic>
        <p:nvPicPr>
          <p:cNvPr id="151556" name="Picture 4">
            <a:extLst>
              <a:ext uri="{FF2B5EF4-FFF2-40B4-BE49-F238E27FC236}">
                <a16:creationId xmlns:a16="http://schemas.microsoft.com/office/drawing/2014/main" id="{B21A88C6-8FFA-DCF5-3507-10A0A65C7C8B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65088"/>
            <a:ext cx="8305800" cy="6716712"/>
          </a:xfrm>
          <a:noFill/>
        </p:spPr>
      </p:pic>
      <p:sp>
        <p:nvSpPr>
          <p:cNvPr id="151557" name="Oval 5">
            <a:extLst>
              <a:ext uri="{FF2B5EF4-FFF2-40B4-BE49-F238E27FC236}">
                <a16:creationId xmlns:a16="http://schemas.microsoft.com/office/drawing/2014/main" id="{805A37B4-29D5-099A-C1D0-651436DCB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810000"/>
            <a:ext cx="1066800" cy="19812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51558" name="Text Box 6">
            <a:extLst>
              <a:ext uri="{FF2B5EF4-FFF2-40B4-BE49-F238E27FC236}">
                <a16:creationId xmlns:a16="http://schemas.microsoft.com/office/drawing/2014/main" id="{1A952161-A8CD-DD08-0C1E-7C6405CE1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6850" y="3367088"/>
            <a:ext cx="1123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2"/>
                </a:solidFill>
              </a:rPr>
              <a:t>Damascus</a:t>
            </a:r>
          </a:p>
        </p:txBody>
      </p:sp>
      <p:sp>
        <p:nvSpPr>
          <p:cNvPr id="151559" name="Oval 8">
            <a:extLst>
              <a:ext uri="{FF2B5EF4-FFF2-40B4-BE49-F238E27FC236}">
                <a16:creationId xmlns:a16="http://schemas.microsoft.com/office/drawing/2014/main" id="{569461CF-CCDD-913C-F296-C3C725CD7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371600"/>
            <a:ext cx="1905000" cy="8382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 spd="med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76DBAC7C-AFA4-4B95-FF3C-C2AB8DBC04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4000" b="1"/>
              <a:t>The new Gentile church headquarters (11:19–30)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A4F9C71D-713E-ED6F-BB63-C56BB4C75C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981200"/>
            <a:ext cx="7772400" cy="48768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First time - a general ministry to the Gentiles (11:20–21). 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The church at Jerusalem sent Barnabas (11:22–23).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Barnabas brought Saul from Tarsus (11:25–26).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It was from Antioch, a strongly Gentile church that Paul went out on his three missionary tours.</a:t>
            </a:r>
          </a:p>
        </p:txBody>
      </p:sp>
    </p:spTree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3074">
            <a:extLst>
              <a:ext uri="{FF2B5EF4-FFF2-40B4-BE49-F238E27FC236}">
                <a16:creationId xmlns:a16="http://schemas.microsoft.com/office/drawing/2014/main" id="{64926462-105F-4351-0723-A5C073AA37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Saul’s Salvation, 9:1-19a </a:t>
            </a:r>
          </a:p>
        </p:txBody>
      </p:sp>
      <p:sp>
        <p:nvSpPr>
          <p:cNvPr id="258051" name="Rectangle 3075">
            <a:extLst>
              <a:ext uri="{FF2B5EF4-FFF2-40B4-BE49-F238E27FC236}">
                <a16:creationId xmlns:a16="http://schemas.microsoft.com/office/drawing/2014/main" id="{4D535076-22A6-B962-C846-9BBF760713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981200"/>
            <a:ext cx="7772400" cy="48768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The traditional view of the conversion:</a:t>
            </a:r>
          </a:p>
          <a:p>
            <a:pPr lvl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Actual sight of the risen Christ, not a thunderstorm of hallucination.</a:t>
            </a:r>
          </a:p>
          <a:p>
            <a:pPr lvl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Paul experienced an instantaneous and supernatural regeneration.</a:t>
            </a:r>
          </a:p>
          <a:p>
            <a:pPr lvl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Paul influenced by Stephen’s logic and his unique death.</a:t>
            </a:r>
          </a:p>
          <a:p>
            <a:pPr lvl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He was convicted but he rebelled (“kicked against the pricks,” Acts 26:14).</a:t>
            </a:r>
          </a:p>
        </p:txBody>
      </p:sp>
    </p:spTree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3074">
            <a:extLst>
              <a:ext uri="{FF2B5EF4-FFF2-40B4-BE49-F238E27FC236}">
                <a16:creationId xmlns:a16="http://schemas.microsoft.com/office/drawing/2014/main" id="{C93E9D4E-4B0F-F01F-F68A-B9A5E59F5C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/>
              <a:t>The significance of Saul’s conversion:</a:t>
            </a:r>
          </a:p>
        </p:txBody>
      </p:sp>
      <p:sp>
        <p:nvSpPr>
          <p:cNvPr id="259075" name="Rectangle 3075">
            <a:extLst>
              <a:ext uri="{FF2B5EF4-FFF2-40B4-BE49-F238E27FC236}">
                <a16:creationId xmlns:a16="http://schemas.microsoft.com/office/drawing/2014/main" id="{C07A7027-4913-B711-36B6-8E47F66DB1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981200"/>
            <a:ext cx="7772400" cy="48768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Luke introducing the second main character.</a:t>
            </a:r>
          </a:p>
          <a:p>
            <a:pPr>
              <a:lnSpc>
                <a:spcPct val="80000"/>
              </a:lnSpc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Significant step in the preparation for carrying the gospel to the Gentiles.</a:t>
            </a:r>
          </a:p>
          <a:p>
            <a:pPr>
              <a:lnSpc>
                <a:spcPct val="80000"/>
              </a:lnSpc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Ananias is told that Paul will be a witness to Gentiles (Acts 9:15).</a:t>
            </a:r>
          </a:p>
          <a:p>
            <a:pPr>
              <a:lnSpc>
                <a:spcPct val="80000"/>
              </a:lnSpc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Timeliness - Just at the time when the door is being opened to the Gentiles, the Lord selects the chief instrument to be used in the Gentile missionary movement.</a:t>
            </a:r>
          </a:p>
        </p:txBody>
      </p:sp>
    </p:spTree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8E6F484D-260F-A99D-41A7-E564BB3C2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604838"/>
            <a:ext cx="77724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en-US" altLang="en-US" sz="4800" b="1">
                <a:solidFill>
                  <a:schemeClr val="tx1"/>
                </a:solidFill>
              </a:rPr>
              <a:t>In all Judea and Samaria</a:t>
            </a:r>
            <a:br>
              <a:rPr lang="en-US" altLang="en-US" sz="4800" b="1">
                <a:solidFill>
                  <a:schemeClr val="tx1"/>
                </a:solidFill>
              </a:rPr>
            </a:br>
            <a:r>
              <a:rPr lang="en-US" altLang="en-US" sz="4800" b="1">
                <a:solidFill>
                  <a:schemeClr val="tx1"/>
                </a:solidFill>
              </a:rPr>
              <a:t>Acts 8-12</a:t>
            </a:r>
            <a:endParaRPr lang="en-US" altLang="en-US" sz="4800">
              <a:solidFill>
                <a:schemeClr val="tx1"/>
              </a:solidFill>
            </a:endParaRPr>
          </a:p>
        </p:txBody>
      </p:sp>
      <p:sp>
        <p:nvSpPr>
          <p:cNvPr id="440323" name="Rectangle 3">
            <a:extLst>
              <a:ext uri="{FF2B5EF4-FFF2-40B4-BE49-F238E27FC236}">
                <a16:creationId xmlns:a16="http://schemas.microsoft.com/office/drawing/2014/main" id="{8ECCA685-A098-7FC8-1103-922BD818736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sz="2800"/>
          </a:p>
          <a:p>
            <a:endParaRPr lang="en-US" altLang="en-US" sz="2800"/>
          </a:p>
        </p:txBody>
      </p:sp>
      <p:sp>
        <p:nvSpPr>
          <p:cNvPr id="140292" name="AutoShape 4">
            <a:extLst>
              <a:ext uri="{FF2B5EF4-FFF2-40B4-BE49-F238E27FC236}">
                <a16:creationId xmlns:a16="http://schemas.microsoft.com/office/drawing/2014/main" id="{138BEB80-ADCA-49F6-C211-2B24BE090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667000"/>
            <a:ext cx="611188" cy="485775"/>
          </a:xfrm>
          <a:prstGeom prst="homePlate">
            <a:avLst>
              <a:gd name="adj" fmla="val 3145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40293" name="AutoShape 5">
            <a:extLst>
              <a:ext uri="{FF2B5EF4-FFF2-40B4-BE49-F238E27FC236}">
                <a16:creationId xmlns:a16="http://schemas.microsoft.com/office/drawing/2014/main" id="{C4F97F67-28D4-92A0-9E27-DF0E5C20E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581400"/>
            <a:ext cx="611188" cy="485775"/>
          </a:xfrm>
          <a:prstGeom prst="homePlate">
            <a:avLst>
              <a:gd name="adj" fmla="val 3145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40294" name="AutoShape 6">
            <a:extLst>
              <a:ext uri="{FF2B5EF4-FFF2-40B4-BE49-F238E27FC236}">
                <a16:creationId xmlns:a16="http://schemas.microsoft.com/office/drawing/2014/main" id="{E55CFF34-E965-1C73-90BE-D6A5B88EE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495800"/>
            <a:ext cx="611188" cy="485775"/>
          </a:xfrm>
          <a:prstGeom prst="homePlate">
            <a:avLst>
              <a:gd name="adj" fmla="val 3145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40295" name="Text Box 7">
            <a:extLst>
              <a:ext uri="{FF2B5EF4-FFF2-40B4-BE49-F238E27FC236}">
                <a16:creationId xmlns:a16="http://schemas.microsoft.com/office/drawing/2014/main" id="{1022EB48-2CB6-51FC-50FC-13B6D6A29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438400"/>
            <a:ext cx="2590800" cy="2520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20738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20738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20738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20738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4000" b="1"/>
              <a:t>Philip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4000" b="1"/>
              <a:t>Peter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4000" b="1"/>
              <a:t>Paul</a:t>
            </a:r>
          </a:p>
        </p:txBody>
      </p:sp>
      <p:sp>
        <p:nvSpPr>
          <p:cNvPr id="140296" name="AutoShape 8">
            <a:extLst>
              <a:ext uri="{FF2B5EF4-FFF2-40B4-BE49-F238E27FC236}">
                <a16:creationId xmlns:a16="http://schemas.microsoft.com/office/drawing/2014/main" id="{69F616AB-0336-197B-B5DD-5160991CE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590800"/>
            <a:ext cx="611188" cy="485775"/>
          </a:xfrm>
          <a:prstGeom prst="homePlate">
            <a:avLst>
              <a:gd name="adj" fmla="val 3145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40297" name="AutoShape 9">
            <a:extLst>
              <a:ext uri="{FF2B5EF4-FFF2-40B4-BE49-F238E27FC236}">
                <a16:creationId xmlns:a16="http://schemas.microsoft.com/office/drawing/2014/main" id="{4E7D0EEF-B0C7-D4EA-3EB1-BF6EAB362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505200"/>
            <a:ext cx="611188" cy="485775"/>
          </a:xfrm>
          <a:prstGeom prst="homePlate">
            <a:avLst>
              <a:gd name="adj" fmla="val 3145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40298" name="AutoShape 10">
            <a:extLst>
              <a:ext uri="{FF2B5EF4-FFF2-40B4-BE49-F238E27FC236}">
                <a16:creationId xmlns:a16="http://schemas.microsoft.com/office/drawing/2014/main" id="{783F5980-0F27-EBFD-771F-25B030877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419600"/>
            <a:ext cx="611188" cy="484188"/>
          </a:xfrm>
          <a:prstGeom prst="homePlate">
            <a:avLst>
              <a:gd name="adj" fmla="val 3155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40299" name="Text Box 11">
            <a:extLst>
              <a:ext uri="{FF2B5EF4-FFF2-40B4-BE49-F238E27FC236}">
                <a16:creationId xmlns:a16="http://schemas.microsoft.com/office/drawing/2014/main" id="{00BE73D4-3F39-6219-C8B7-527E8474D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514600"/>
            <a:ext cx="3546475" cy="2520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20738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20738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20738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20738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4000" b="1"/>
              <a:t>Three men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4000" b="1"/>
              <a:t>Three missions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4000" b="1"/>
              <a:t>One message</a:t>
            </a:r>
            <a:endParaRPr lang="en-US" altLang="en-US" sz="400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84D3AA54-970F-EAC5-C792-834BEA9E63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9464C2AB-CCC3-49F7-C90D-48E3D13D54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600" y="1905000"/>
            <a:ext cx="7772400" cy="4114800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142340" name="Picture 4">
            <a:extLst>
              <a:ext uri="{FF2B5EF4-FFF2-40B4-BE49-F238E27FC236}">
                <a16:creationId xmlns:a16="http://schemas.microsoft.com/office/drawing/2014/main" id="{0B76E81F-BD33-31B0-1299-2E3A8B832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7407" b="24074"/>
          <a:stretch>
            <a:fillRect/>
          </a:stretch>
        </p:blipFill>
        <p:spPr bwMode="auto">
          <a:xfrm>
            <a:off x="1384300" y="-152400"/>
            <a:ext cx="6540500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42341" name="Oval 5">
            <a:extLst>
              <a:ext uri="{FF2B5EF4-FFF2-40B4-BE49-F238E27FC236}">
                <a16:creationId xmlns:a16="http://schemas.microsoft.com/office/drawing/2014/main" id="{F527E114-825D-7C30-6CF6-9BF10BD99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343400"/>
            <a:ext cx="1371600" cy="3810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42342" name="Oval 6">
            <a:extLst>
              <a:ext uri="{FF2B5EF4-FFF2-40B4-BE49-F238E27FC236}">
                <a16:creationId xmlns:a16="http://schemas.microsoft.com/office/drawing/2014/main" id="{905A5CCD-2FF5-480D-99B6-67FCC5796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124200"/>
            <a:ext cx="1219200" cy="3048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42343" name="Oval 7">
            <a:extLst>
              <a:ext uri="{FF2B5EF4-FFF2-40B4-BE49-F238E27FC236}">
                <a16:creationId xmlns:a16="http://schemas.microsoft.com/office/drawing/2014/main" id="{11B23BE8-659F-8D3D-DFA3-476406AC7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066800"/>
            <a:ext cx="1524000" cy="4572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42344" name="Oval 8">
            <a:extLst>
              <a:ext uri="{FF2B5EF4-FFF2-40B4-BE49-F238E27FC236}">
                <a16:creationId xmlns:a16="http://schemas.microsoft.com/office/drawing/2014/main" id="{1D0E95B1-F92E-075D-48D2-62230CD34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105400"/>
            <a:ext cx="1219200" cy="3048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42345" name="Oval 9">
            <a:extLst>
              <a:ext uri="{FF2B5EF4-FFF2-40B4-BE49-F238E27FC236}">
                <a16:creationId xmlns:a16="http://schemas.microsoft.com/office/drawing/2014/main" id="{5D30589A-A787-D8DB-D4BC-F6635DA19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733800"/>
            <a:ext cx="1371600" cy="4572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42346" name="Oval 10">
            <a:extLst>
              <a:ext uri="{FF2B5EF4-FFF2-40B4-BE49-F238E27FC236}">
                <a16:creationId xmlns:a16="http://schemas.microsoft.com/office/drawing/2014/main" id="{C8EA5866-F159-5754-1EBB-2CC4CB112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715000"/>
            <a:ext cx="1219200" cy="3048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026">
            <a:extLst>
              <a:ext uri="{FF2B5EF4-FFF2-40B4-BE49-F238E27FC236}">
                <a16:creationId xmlns:a16="http://schemas.microsoft.com/office/drawing/2014/main" id="{70D91498-A716-03A1-FE7A-698AD8CC86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3600" b="1"/>
              <a:t>Saul’s History</a:t>
            </a:r>
            <a:endParaRPr lang="en-US" altLang="en-US" sz="4000"/>
          </a:p>
        </p:txBody>
      </p:sp>
      <p:sp>
        <p:nvSpPr>
          <p:cNvPr id="260099" name="Rectangle 1027">
            <a:extLst>
              <a:ext uri="{FF2B5EF4-FFF2-40B4-BE49-F238E27FC236}">
                <a16:creationId xmlns:a16="http://schemas.microsoft.com/office/drawing/2014/main" id="{7F517EE9-D965-F081-5394-D5B4B7807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066800"/>
            <a:ext cx="7772400" cy="57912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AD 33/34 - Damascus a few days (Acts 9:19–22)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AD 34-37 - withdrew to Arabia (Gal. 1:17).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	Return to Damascus (Gal. 1:17; Acts 9:23–25).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AD 37 - Made a 15–day visit to Jerusalem (Gal. 1:18; 		Acts 9:26–29).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AD 37-46 - Return to Tarsus for some years (Acts 9:30; 	Gal. 1:21).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AD 47 - He was called by Barnabas to help at Antioch 	(Acts 11:25, 26).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AD 48 - Second journey to Jerusalem with relief for famine–stricken saints (Acts 11:29, 30; 12:25). Perhaps the Jerusalem visit recorded in Gal. 2:1–10.</a:t>
            </a:r>
          </a:p>
        </p:txBody>
      </p:sp>
    </p:spTree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026">
            <a:extLst>
              <a:ext uri="{FF2B5EF4-FFF2-40B4-BE49-F238E27FC236}">
                <a16:creationId xmlns:a16="http://schemas.microsoft.com/office/drawing/2014/main" id="{89CD6AD7-620F-C822-781A-1B57288C07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578725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6000" b="1">
                <a:solidFill>
                  <a:schemeClr val="tx1"/>
                </a:solidFill>
              </a:rPr>
              <a:t>In all Judea and Samaria</a:t>
            </a:r>
            <a:endParaRPr lang="en-US" altLang="en-US" sz="4000">
              <a:solidFill>
                <a:schemeClr val="tx1"/>
              </a:solidFill>
            </a:endParaRPr>
          </a:p>
        </p:txBody>
      </p:sp>
      <p:sp>
        <p:nvSpPr>
          <p:cNvPr id="145411" name="Rectangle 1027">
            <a:extLst>
              <a:ext uri="{FF2B5EF4-FFF2-40B4-BE49-F238E27FC236}">
                <a16:creationId xmlns:a16="http://schemas.microsoft.com/office/drawing/2014/main" id="{71632DBB-8919-23DB-1458-98F7833197E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05000"/>
            <a:ext cx="4495800" cy="41148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90000"/>
              </a:lnSpc>
              <a:buClr>
                <a:srgbClr val="FFFF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3600" b="1"/>
              <a:t>Philip to</a:t>
            </a:r>
            <a:r>
              <a:rPr lang="en-US" altLang="en-US" sz="3600" b="1">
                <a:solidFill>
                  <a:schemeClr val="tx2"/>
                </a:solidFill>
              </a:rPr>
              <a:t> -Samaria, Gaza, Caesarea</a:t>
            </a:r>
          </a:p>
          <a:p>
            <a:pPr>
              <a:lnSpc>
                <a:spcPct val="90000"/>
              </a:lnSpc>
              <a:buClr>
                <a:srgbClr val="FFFF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3600" b="1"/>
              <a:t>Peter to</a:t>
            </a:r>
            <a:r>
              <a:rPr lang="en-US" altLang="en-US" sz="3600" b="1">
                <a:solidFill>
                  <a:schemeClr val="tx2"/>
                </a:solidFill>
              </a:rPr>
              <a:t> - Samaria, Caesarea, Jerusalem</a:t>
            </a:r>
          </a:p>
          <a:p>
            <a:pPr>
              <a:lnSpc>
                <a:spcPct val="90000"/>
              </a:lnSpc>
              <a:buClr>
                <a:srgbClr val="FFFF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3600" b="1"/>
              <a:t>Paul to</a:t>
            </a:r>
            <a:r>
              <a:rPr lang="en-US" altLang="en-US" sz="3600" b="1">
                <a:solidFill>
                  <a:schemeClr val="tx2"/>
                </a:solidFill>
              </a:rPr>
              <a:t> - Jerusalem, Damascus, Tarsus, Antioch</a:t>
            </a:r>
          </a:p>
        </p:txBody>
      </p:sp>
      <p:pic>
        <p:nvPicPr>
          <p:cNvPr id="145412" name="Picture 1028">
            <a:extLst>
              <a:ext uri="{FF2B5EF4-FFF2-40B4-BE49-F238E27FC236}">
                <a16:creationId xmlns:a16="http://schemas.microsoft.com/office/drawing/2014/main" id="{0CCB25D6-F86F-0372-CA0D-71AE0D5E9597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362200"/>
            <a:ext cx="3535363" cy="2859088"/>
          </a:xfrm>
          <a:noFill/>
        </p:spPr>
      </p:pic>
      <p:sp>
        <p:nvSpPr>
          <p:cNvPr id="145413" name="Oval 1029">
            <a:extLst>
              <a:ext uri="{FF2B5EF4-FFF2-40B4-BE49-F238E27FC236}">
                <a16:creationId xmlns:a16="http://schemas.microsoft.com/office/drawing/2014/main" id="{0B83C583-3B2C-C535-1CE8-7B4464C48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819400"/>
            <a:ext cx="1066800" cy="19812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 spd="med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026">
            <a:extLst>
              <a:ext uri="{FF2B5EF4-FFF2-40B4-BE49-F238E27FC236}">
                <a16:creationId xmlns:a16="http://schemas.microsoft.com/office/drawing/2014/main" id="{56E6C75F-6EE7-E9F5-60AC-9BEBB10341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4000" b="1"/>
              <a:t>IV.	THE GENTILES: DIVINE INCLUSION, 9:32–11:26</a:t>
            </a:r>
          </a:p>
        </p:txBody>
      </p:sp>
      <p:sp>
        <p:nvSpPr>
          <p:cNvPr id="146435" name="Rectangle 1027">
            <a:extLst>
              <a:ext uri="{FF2B5EF4-FFF2-40B4-BE49-F238E27FC236}">
                <a16:creationId xmlns:a16="http://schemas.microsoft.com/office/drawing/2014/main" id="{04425A02-F64B-9C35-5350-61E37DC096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altLang="en-US" b="1"/>
              <a:t>Two Miracles in Neighboring Towns, 9:32-43 </a:t>
            </a:r>
          </a:p>
          <a:p>
            <a:pPr marL="609600" indent="-609600">
              <a:buFontTx/>
              <a:buAutoNum type="alphaUcPeriod"/>
            </a:pPr>
            <a:r>
              <a:rPr lang="en-US" altLang="en-US" b="1"/>
              <a:t>Confirmation of Gentile Salvation, 10:1–11:30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0F35E501-FA81-BB13-DF9B-AF80E4409D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The conversion of Cornelius (10:1 - 48)</a:t>
            </a:r>
          </a:p>
        </p:txBody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B521D246-19E2-301B-8E50-5A3D7C6EAB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7772400" cy="54102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Cornelius - uncircumcised Gentile 		(11:2, 3).</a:t>
            </a:r>
          </a:p>
          <a:p>
            <a:pPr>
              <a:lnSpc>
                <a:spcPct val="80000"/>
              </a:lnSpc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He was not a Jewish proselyte indicated by criticism against Peter (chapter 11).</a:t>
            </a:r>
          </a:p>
          <a:p>
            <a:pPr>
              <a:lnSpc>
                <a:spcPct val="80000"/>
              </a:lnSpc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Peter was reluctant to take the gospel to the Gentiles (Acts 10:14).</a:t>
            </a:r>
          </a:p>
          <a:p>
            <a:pPr>
              <a:lnSpc>
                <a:spcPct val="80000"/>
              </a:lnSpc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Timing of events. (v17)</a:t>
            </a:r>
          </a:p>
          <a:p>
            <a:pPr>
              <a:lnSpc>
                <a:spcPct val="80000"/>
              </a:lnSpc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The unprejudiced dinner (v23)</a:t>
            </a:r>
          </a:p>
          <a:p>
            <a:pPr lvl="1">
              <a:lnSpc>
                <a:spcPct val="80000"/>
              </a:lnSpc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Roman soldiers</a:t>
            </a:r>
          </a:p>
          <a:p>
            <a:pPr lvl="1">
              <a:lnSpc>
                <a:spcPct val="80000"/>
              </a:lnSpc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Greek servants</a:t>
            </a:r>
          </a:p>
          <a:p>
            <a:pPr lvl="1">
              <a:lnSpc>
                <a:spcPct val="80000"/>
              </a:lnSpc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Unclean Jew</a:t>
            </a:r>
          </a:p>
          <a:p>
            <a:pPr lvl="1">
              <a:lnSpc>
                <a:spcPct val="80000"/>
              </a:lnSpc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Jewish Apostle</a:t>
            </a:r>
          </a:p>
        </p:txBody>
      </p:sp>
    </p:spTree>
  </p:cSld>
  <p:clrMapOvr>
    <a:masterClrMapping/>
  </p:clrMapOvr>
  <p:transition spd="med">
    <p:wipe dir="d"/>
  </p:transition>
</p:sld>
</file>

<file path=ppt/theme/theme1.xml><?xml version="1.0" encoding="utf-8"?>
<a:theme xmlns:a="http://schemas.openxmlformats.org/drawingml/2006/main" name="TRIUMPH">
  <a:themeElements>
    <a:clrScheme name="TRIUMPH 1">
      <a:dk1>
        <a:srgbClr val="000000"/>
      </a:dk1>
      <a:lt1>
        <a:srgbClr val="FFFFFF"/>
      </a:lt1>
      <a:dk2>
        <a:srgbClr val="CC0000"/>
      </a:dk2>
      <a:lt2>
        <a:srgbClr val="FFFF00"/>
      </a:lt2>
      <a:accent1>
        <a:srgbClr val="FFCC00"/>
      </a:accent1>
      <a:accent2>
        <a:srgbClr val="CCCC00"/>
      </a:accent2>
      <a:accent3>
        <a:srgbClr val="E2AAAA"/>
      </a:accent3>
      <a:accent4>
        <a:srgbClr val="DADADA"/>
      </a:accent4>
      <a:accent5>
        <a:srgbClr val="FFE2AA"/>
      </a:accent5>
      <a:accent6>
        <a:srgbClr val="B9B900"/>
      </a:accent6>
      <a:hlink>
        <a:srgbClr val="FF6633"/>
      </a:hlink>
      <a:folHlink>
        <a:srgbClr val="800000"/>
      </a:folHlink>
    </a:clrScheme>
    <a:fontScheme name="TRIUMPH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IUMPH 1">
        <a:dk1>
          <a:srgbClr val="000000"/>
        </a:dk1>
        <a:lt1>
          <a:srgbClr val="FFFFFF"/>
        </a:lt1>
        <a:dk2>
          <a:srgbClr val="CC0000"/>
        </a:dk2>
        <a:lt2>
          <a:srgbClr val="FFFF00"/>
        </a:lt2>
        <a:accent1>
          <a:srgbClr val="FFCC00"/>
        </a:accent1>
        <a:accent2>
          <a:srgbClr val="CCCC00"/>
        </a:accent2>
        <a:accent3>
          <a:srgbClr val="E2AAAA"/>
        </a:accent3>
        <a:accent4>
          <a:srgbClr val="DADADA"/>
        </a:accent4>
        <a:accent5>
          <a:srgbClr val="FFE2AA"/>
        </a:accent5>
        <a:accent6>
          <a:srgbClr val="B9B900"/>
        </a:accent6>
        <a:hlink>
          <a:srgbClr val="FF6633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PH 2">
        <a:dk1>
          <a:srgbClr val="000000"/>
        </a:dk1>
        <a:lt1>
          <a:srgbClr val="FFFFFF"/>
        </a:lt1>
        <a:dk2>
          <a:srgbClr val="993300"/>
        </a:dk2>
        <a:lt2>
          <a:srgbClr val="FFCC99"/>
        </a:lt2>
        <a:accent1>
          <a:srgbClr val="FF5050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B3B3"/>
        </a:accent5>
        <a:accent6>
          <a:srgbClr val="E7B95C"/>
        </a:accent6>
        <a:hlink>
          <a:srgbClr val="FF7C80"/>
        </a:hlink>
        <a:folHlink>
          <a:srgbClr val="FFF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PH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TRIUMPH</Template>
  <TotalTime>20915</TotalTime>
  <Words>746</Words>
  <Application>Microsoft Office PowerPoint</Application>
  <PresentationFormat>On-screen Show (4:3)</PresentationFormat>
  <Paragraphs>79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Impact</vt:lpstr>
      <vt:lpstr>Times New Roman</vt:lpstr>
      <vt:lpstr>Wingdings</vt:lpstr>
      <vt:lpstr>TRIUMPH</vt:lpstr>
      <vt:lpstr>PowerPoint Presentation</vt:lpstr>
      <vt:lpstr>Saul’s Salvation, 9:1-19a </vt:lpstr>
      <vt:lpstr>The significance of Saul’s conversion:</vt:lpstr>
      <vt:lpstr>In all Judea and Samaria Acts 8-12</vt:lpstr>
      <vt:lpstr>PowerPoint Presentation</vt:lpstr>
      <vt:lpstr>Saul’s History</vt:lpstr>
      <vt:lpstr>In all Judea and Samaria</vt:lpstr>
      <vt:lpstr>IV. THE GENTILES: DIVINE INCLUSION, 9:32–11:26</vt:lpstr>
      <vt:lpstr>The conversion of Cornelius (10:1 - 48)</vt:lpstr>
      <vt:lpstr>The conversion of Cornelius (10:1 - 48)</vt:lpstr>
      <vt:lpstr>Divine Guidance (11:1-18)</vt:lpstr>
      <vt:lpstr>The conversion of Cornelius (10:1─11:18)</vt:lpstr>
      <vt:lpstr>In all Judea and Samaria</vt:lpstr>
      <vt:lpstr>The new Gentile church headquarters (11:19–30)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Ken Hanna</dc:creator>
  <cp:lastModifiedBy>Todd Atwood</cp:lastModifiedBy>
  <cp:revision>251</cp:revision>
  <cp:lastPrinted>2000-09-05T21:08:16Z</cp:lastPrinted>
  <dcterms:created xsi:type="dcterms:W3CDTF">1998-01-14T06:11:20Z</dcterms:created>
  <dcterms:modified xsi:type="dcterms:W3CDTF">2022-12-28T17:16:27Z</dcterms:modified>
</cp:coreProperties>
</file>