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56"/>
  </p:notesMasterIdLst>
  <p:handoutMasterIdLst>
    <p:handoutMasterId r:id="rId57"/>
  </p:handoutMasterIdLst>
  <p:sldIdLst>
    <p:sldId id="256" r:id="rId2"/>
    <p:sldId id="1197" r:id="rId3"/>
    <p:sldId id="258" r:id="rId4"/>
    <p:sldId id="369" r:id="rId5"/>
    <p:sldId id="370" r:id="rId6"/>
    <p:sldId id="375" r:id="rId7"/>
    <p:sldId id="344" r:id="rId8"/>
    <p:sldId id="371" r:id="rId9"/>
    <p:sldId id="372" r:id="rId10"/>
    <p:sldId id="260" r:id="rId11"/>
    <p:sldId id="345" r:id="rId12"/>
    <p:sldId id="262" r:id="rId13"/>
    <p:sldId id="263" r:id="rId14"/>
    <p:sldId id="265" r:id="rId15"/>
    <p:sldId id="266" r:id="rId16"/>
    <p:sldId id="267" r:id="rId17"/>
    <p:sldId id="273" r:id="rId18"/>
    <p:sldId id="274" r:id="rId19"/>
    <p:sldId id="276" r:id="rId20"/>
    <p:sldId id="278" r:id="rId21"/>
    <p:sldId id="280" r:id="rId22"/>
    <p:sldId id="281" r:id="rId23"/>
    <p:sldId id="282" r:id="rId24"/>
    <p:sldId id="289" r:id="rId25"/>
    <p:sldId id="290" r:id="rId26"/>
    <p:sldId id="291" r:id="rId27"/>
    <p:sldId id="292" r:id="rId28"/>
    <p:sldId id="293" r:id="rId29"/>
    <p:sldId id="377" r:id="rId30"/>
    <p:sldId id="373" r:id="rId31"/>
    <p:sldId id="374" r:id="rId32"/>
    <p:sldId id="338" r:id="rId33"/>
    <p:sldId id="339" r:id="rId34"/>
    <p:sldId id="378" r:id="rId35"/>
    <p:sldId id="379" r:id="rId36"/>
    <p:sldId id="340" r:id="rId37"/>
    <p:sldId id="295" r:id="rId38"/>
    <p:sldId id="296" r:id="rId39"/>
    <p:sldId id="297" r:id="rId40"/>
    <p:sldId id="300" r:id="rId41"/>
    <p:sldId id="305" r:id="rId42"/>
    <p:sldId id="306" r:id="rId43"/>
    <p:sldId id="308" r:id="rId44"/>
    <p:sldId id="309" r:id="rId45"/>
    <p:sldId id="310" r:id="rId46"/>
    <p:sldId id="380" r:id="rId47"/>
    <p:sldId id="311" r:id="rId48"/>
    <p:sldId id="312" r:id="rId49"/>
    <p:sldId id="329" r:id="rId50"/>
    <p:sldId id="331" r:id="rId51"/>
    <p:sldId id="334" r:id="rId52"/>
    <p:sldId id="335" r:id="rId53"/>
    <p:sldId id="336" r:id="rId54"/>
    <p:sldId id="337" r:id="rId55"/>
  </p:sldIdLst>
  <p:sldSz cx="9144000" cy="6858000" type="screen4x3"/>
  <p:notesSz cx="7077075" cy="9004300"/>
  <p:defaultTextStyle>
    <a:defPPr>
      <a:defRPr lang="en-US"/>
    </a:defPPr>
    <a:lvl1pPr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Tahoma" panose="020B0604030504040204" pitchFamily="34" charset="0"/>
        <a:ea typeface="+mn-ea"/>
        <a:cs typeface="+mn-cs"/>
      </a:defRPr>
    </a:lvl1pPr>
    <a:lvl2pPr marL="4572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Tahoma" panose="020B0604030504040204" pitchFamily="34" charset="0"/>
        <a:ea typeface="+mn-ea"/>
        <a:cs typeface="+mn-cs"/>
      </a:defRPr>
    </a:lvl2pPr>
    <a:lvl3pPr marL="9144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Tahoma" panose="020B0604030504040204" pitchFamily="34" charset="0"/>
        <a:ea typeface="+mn-ea"/>
        <a:cs typeface="+mn-cs"/>
      </a:defRPr>
    </a:lvl3pPr>
    <a:lvl4pPr marL="13716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Tahoma" panose="020B0604030504040204" pitchFamily="34" charset="0"/>
        <a:ea typeface="+mn-ea"/>
        <a:cs typeface="+mn-cs"/>
      </a:defRPr>
    </a:lvl4pPr>
    <a:lvl5pPr marL="18288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Tahoma" panose="020B0604030504040204" pitchFamily="34" charset="0"/>
        <a:ea typeface="+mn-ea"/>
        <a:cs typeface="+mn-cs"/>
      </a:defRPr>
    </a:lvl5pPr>
    <a:lvl6pPr marL="2286000" algn="l" defTabSz="914400" rtl="0" eaLnBrk="1" latinLnBrk="0" hangingPunct="1">
      <a:defRPr sz="3200" kern="1200">
        <a:solidFill>
          <a:schemeClr val="tx1"/>
        </a:solidFill>
        <a:latin typeface="Tahoma" panose="020B0604030504040204" pitchFamily="34" charset="0"/>
        <a:ea typeface="+mn-ea"/>
        <a:cs typeface="+mn-cs"/>
      </a:defRPr>
    </a:lvl6pPr>
    <a:lvl7pPr marL="2743200" algn="l" defTabSz="914400" rtl="0" eaLnBrk="1" latinLnBrk="0" hangingPunct="1">
      <a:defRPr sz="3200" kern="1200">
        <a:solidFill>
          <a:schemeClr val="tx1"/>
        </a:solidFill>
        <a:latin typeface="Tahoma" panose="020B0604030504040204" pitchFamily="34" charset="0"/>
        <a:ea typeface="+mn-ea"/>
        <a:cs typeface="+mn-cs"/>
      </a:defRPr>
    </a:lvl7pPr>
    <a:lvl8pPr marL="3200400" algn="l" defTabSz="914400" rtl="0" eaLnBrk="1" latinLnBrk="0" hangingPunct="1">
      <a:defRPr sz="3200" kern="1200">
        <a:solidFill>
          <a:schemeClr val="tx1"/>
        </a:solidFill>
        <a:latin typeface="Tahoma" panose="020B0604030504040204" pitchFamily="34" charset="0"/>
        <a:ea typeface="+mn-ea"/>
        <a:cs typeface="+mn-cs"/>
      </a:defRPr>
    </a:lvl8pPr>
    <a:lvl9pPr marL="3657600" algn="l" defTabSz="914400" rtl="0" eaLnBrk="1" latinLnBrk="0" hangingPunct="1">
      <a:defRPr sz="32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E3DF"/>
    <a:srgbClr val="AFD9FF"/>
    <a:srgbClr val="C9FFF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4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8838DEC-4E4F-E90B-39A0-68E34117D12B}"/>
              </a:ext>
            </a:extLst>
          </p:cNvPr>
          <p:cNvSpPr>
            <a:spLocks noGrp="1" noChangeArrowheads="1"/>
          </p:cNvSpPr>
          <p:nvPr>
            <p:ph type="hdr" sz="quarter"/>
          </p:nvPr>
        </p:nvSpPr>
        <p:spPr bwMode="auto">
          <a:xfrm>
            <a:off x="0" y="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8915" name="Rectangle 3">
            <a:extLst>
              <a:ext uri="{FF2B5EF4-FFF2-40B4-BE49-F238E27FC236}">
                <a16:creationId xmlns:a16="http://schemas.microsoft.com/office/drawing/2014/main" id="{C43079A9-07F1-5463-E964-CB0092C40D03}"/>
              </a:ext>
            </a:extLst>
          </p:cNvPr>
          <p:cNvSpPr>
            <a:spLocks noGrp="1" noChangeArrowheads="1"/>
          </p:cNvSpPr>
          <p:nvPr>
            <p:ph type="dt" sz="quarter" idx="1"/>
          </p:nvPr>
        </p:nvSpPr>
        <p:spPr bwMode="auto">
          <a:xfrm>
            <a:off x="4010025" y="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8916" name="Rectangle 4">
            <a:extLst>
              <a:ext uri="{FF2B5EF4-FFF2-40B4-BE49-F238E27FC236}">
                <a16:creationId xmlns:a16="http://schemas.microsoft.com/office/drawing/2014/main" id="{4AD4CC74-C80A-0DC3-07E9-D7ABC5BE464B}"/>
              </a:ext>
            </a:extLst>
          </p:cNvPr>
          <p:cNvSpPr>
            <a:spLocks noGrp="1" noChangeArrowheads="1"/>
          </p:cNvSpPr>
          <p:nvPr>
            <p:ph type="ftr" sz="quarter" idx="2"/>
          </p:nvPr>
        </p:nvSpPr>
        <p:spPr bwMode="auto">
          <a:xfrm>
            <a:off x="0" y="855345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8917" name="Rectangle 5">
            <a:extLst>
              <a:ext uri="{FF2B5EF4-FFF2-40B4-BE49-F238E27FC236}">
                <a16:creationId xmlns:a16="http://schemas.microsoft.com/office/drawing/2014/main" id="{6DB340E5-D85F-C284-2D19-1688CFCE5EA4}"/>
              </a:ext>
            </a:extLst>
          </p:cNvPr>
          <p:cNvSpPr>
            <a:spLocks noGrp="1" noChangeArrowheads="1"/>
          </p:cNvSpPr>
          <p:nvPr>
            <p:ph type="sldNum" sz="quarter" idx="3"/>
          </p:nvPr>
        </p:nvSpPr>
        <p:spPr bwMode="auto">
          <a:xfrm>
            <a:off x="4010025" y="855345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B42E417-E577-4BBE-BEEA-F4D4CBF934A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731AD79-E9A6-7F13-4046-F1E127BB728D}"/>
              </a:ext>
            </a:extLst>
          </p:cNvPr>
          <p:cNvSpPr>
            <a:spLocks noGrp="1" noChangeArrowheads="1"/>
          </p:cNvSpPr>
          <p:nvPr>
            <p:ph type="hdr" sz="quarter"/>
          </p:nvPr>
        </p:nvSpPr>
        <p:spPr bwMode="auto">
          <a:xfrm>
            <a:off x="0" y="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vl1pPr>
          </a:lstStyle>
          <a:p>
            <a:endParaRPr lang="en-US" altLang="en-US"/>
          </a:p>
        </p:txBody>
      </p:sp>
      <p:sp>
        <p:nvSpPr>
          <p:cNvPr id="1027" name="Rectangle 3">
            <a:extLst>
              <a:ext uri="{FF2B5EF4-FFF2-40B4-BE49-F238E27FC236}">
                <a16:creationId xmlns:a16="http://schemas.microsoft.com/office/drawing/2014/main" id="{1C2F6479-758F-46D1-A681-92B3BF36B8EF}"/>
              </a:ext>
            </a:extLst>
          </p:cNvPr>
          <p:cNvSpPr>
            <a:spLocks noGrp="1" noChangeArrowheads="1"/>
          </p:cNvSpPr>
          <p:nvPr>
            <p:ph type="dt" idx="1"/>
          </p:nvPr>
        </p:nvSpPr>
        <p:spPr bwMode="auto">
          <a:xfrm>
            <a:off x="4010025" y="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vl1pPr>
          </a:lstStyle>
          <a:p>
            <a:endParaRPr lang="en-US" altLang="en-US"/>
          </a:p>
        </p:txBody>
      </p:sp>
      <p:sp>
        <p:nvSpPr>
          <p:cNvPr id="1028" name="Rectangle 4">
            <a:extLst>
              <a:ext uri="{FF2B5EF4-FFF2-40B4-BE49-F238E27FC236}">
                <a16:creationId xmlns:a16="http://schemas.microsoft.com/office/drawing/2014/main" id="{91479A18-3F26-3AEB-B95F-00CF4EB79B6D}"/>
              </a:ext>
            </a:extLst>
          </p:cNvPr>
          <p:cNvSpPr>
            <a:spLocks noChangeArrowheads="1" noTextEdit="1"/>
          </p:cNvSpPr>
          <p:nvPr>
            <p:ph type="sldImg" idx="2"/>
          </p:nvPr>
        </p:nvSpPr>
        <p:spPr bwMode="auto">
          <a:xfrm>
            <a:off x="1287463" y="674688"/>
            <a:ext cx="4502150" cy="33766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a:extLst>
              <a:ext uri="{FF2B5EF4-FFF2-40B4-BE49-F238E27FC236}">
                <a16:creationId xmlns:a16="http://schemas.microsoft.com/office/drawing/2014/main" id="{EF5A1E3A-4B41-CADF-9C49-EA3A446BCBC1}"/>
              </a:ext>
            </a:extLst>
          </p:cNvPr>
          <p:cNvSpPr>
            <a:spLocks noGrp="1" noChangeArrowheads="1"/>
          </p:cNvSpPr>
          <p:nvPr>
            <p:ph type="body" sz="quarter" idx="3"/>
          </p:nvPr>
        </p:nvSpPr>
        <p:spPr bwMode="auto">
          <a:xfrm>
            <a:off x="942975" y="4276725"/>
            <a:ext cx="5191125" cy="405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86164D7B-F545-A873-8FB4-CEE1EC9E54E2}"/>
              </a:ext>
            </a:extLst>
          </p:cNvPr>
          <p:cNvSpPr>
            <a:spLocks noGrp="1" noChangeArrowheads="1"/>
          </p:cNvSpPr>
          <p:nvPr>
            <p:ph type="ftr" sz="quarter" idx="4"/>
          </p:nvPr>
        </p:nvSpPr>
        <p:spPr bwMode="auto">
          <a:xfrm>
            <a:off x="0" y="855345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vl1pPr>
          </a:lstStyle>
          <a:p>
            <a:endParaRPr lang="en-US" altLang="en-US"/>
          </a:p>
        </p:txBody>
      </p:sp>
      <p:sp>
        <p:nvSpPr>
          <p:cNvPr id="1031" name="Rectangle 7">
            <a:extLst>
              <a:ext uri="{FF2B5EF4-FFF2-40B4-BE49-F238E27FC236}">
                <a16:creationId xmlns:a16="http://schemas.microsoft.com/office/drawing/2014/main" id="{C734C43E-C8E1-E096-5010-C9BB8A1E8629}"/>
              </a:ext>
            </a:extLst>
          </p:cNvPr>
          <p:cNvSpPr>
            <a:spLocks noGrp="1" noChangeArrowheads="1"/>
          </p:cNvSpPr>
          <p:nvPr>
            <p:ph type="sldNum" sz="quarter" idx="5"/>
          </p:nvPr>
        </p:nvSpPr>
        <p:spPr bwMode="auto">
          <a:xfrm>
            <a:off x="4010025" y="8553450"/>
            <a:ext cx="30670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vl1pPr>
          </a:lstStyle>
          <a:p>
            <a:fld id="{CE03B5A7-3FF7-4187-9B4B-91246BDA75C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6F884DF-86C6-B3AA-BB83-2400A61ABF18}"/>
              </a:ext>
            </a:extLst>
          </p:cNvPr>
          <p:cNvSpPr>
            <a:spLocks noGrp="1" noChangeArrowheads="1"/>
          </p:cNvSpPr>
          <p:nvPr>
            <p:ph type="sldNum" sz="quarter" idx="5"/>
          </p:nvPr>
        </p:nvSpPr>
        <p:spPr>
          <a:ln/>
        </p:spPr>
        <p:txBody>
          <a:bodyPr/>
          <a:lstStyle/>
          <a:p>
            <a:fld id="{29A5C980-BAC7-4FF4-AC05-8AE45BAF5C8C}" type="slidenum">
              <a:rPr lang="en-US" altLang="en-US"/>
              <a:pPr/>
              <a:t>30</a:t>
            </a:fld>
            <a:endParaRPr lang="en-US" altLang="en-US"/>
          </a:p>
        </p:txBody>
      </p:sp>
      <p:sp>
        <p:nvSpPr>
          <p:cNvPr id="159746" name="Rectangle 2">
            <a:extLst>
              <a:ext uri="{FF2B5EF4-FFF2-40B4-BE49-F238E27FC236}">
                <a16:creationId xmlns:a16="http://schemas.microsoft.com/office/drawing/2014/main" id="{68206DDF-3AC4-4FDF-D563-D57D1432F01B}"/>
              </a:ext>
            </a:extLst>
          </p:cNvPr>
          <p:cNvSpPr>
            <a:spLocks noChangeArrowheads="1" noTextEdit="1"/>
          </p:cNvSpPr>
          <p:nvPr>
            <p:ph type="sldImg"/>
          </p:nvPr>
        </p:nvSpPr>
        <p:spPr>
          <a:xfrm>
            <a:off x="1289050" y="674688"/>
            <a:ext cx="4502150" cy="3376612"/>
          </a:xfrm>
          <a:ln/>
        </p:spPr>
      </p:sp>
      <p:sp>
        <p:nvSpPr>
          <p:cNvPr id="159747" name="Rectangle 3">
            <a:extLst>
              <a:ext uri="{FF2B5EF4-FFF2-40B4-BE49-F238E27FC236}">
                <a16:creationId xmlns:a16="http://schemas.microsoft.com/office/drawing/2014/main" id="{65DEF0D0-ACA8-63C9-BD25-59173739B0EA}"/>
              </a:ext>
            </a:extLst>
          </p:cNvPr>
          <p:cNvSpPr>
            <a:spLocks noGrp="1" noChangeArrowheads="1"/>
          </p:cNvSpPr>
          <p:nvPr>
            <p:ph type="body" idx="1"/>
          </p:nvPr>
        </p:nvSpPr>
        <p:spPr>
          <a:xfrm>
            <a:off x="708025" y="4276725"/>
            <a:ext cx="5661025" cy="4052888"/>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BC9B8CC-ED70-C2A0-B963-35ED28403411}"/>
              </a:ext>
            </a:extLst>
          </p:cNvPr>
          <p:cNvSpPr>
            <a:spLocks noGrp="1" noChangeArrowheads="1"/>
          </p:cNvSpPr>
          <p:nvPr>
            <p:ph type="sldNum" sz="quarter" idx="5"/>
          </p:nvPr>
        </p:nvSpPr>
        <p:spPr>
          <a:ln/>
        </p:spPr>
        <p:txBody>
          <a:bodyPr/>
          <a:lstStyle/>
          <a:p>
            <a:fld id="{BE4FA66B-9932-456B-A1D6-4AE9F251BF95}" type="slidenum">
              <a:rPr lang="en-US" altLang="en-US"/>
              <a:pPr/>
              <a:t>34</a:t>
            </a:fld>
            <a:endParaRPr lang="en-US" altLang="en-US"/>
          </a:p>
        </p:txBody>
      </p:sp>
      <p:sp>
        <p:nvSpPr>
          <p:cNvPr id="166914" name="Rectangle 2">
            <a:extLst>
              <a:ext uri="{FF2B5EF4-FFF2-40B4-BE49-F238E27FC236}">
                <a16:creationId xmlns:a16="http://schemas.microsoft.com/office/drawing/2014/main" id="{FB8888E8-2C31-A13F-5E6E-21C894BDB699}"/>
              </a:ext>
            </a:extLst>
          </p:cNvPr>
          <p:cNvSpPr>
            <a:spLocks noChangeArrowheads="1" noTextEdit="1"/>
          </p:cNvSpPr>
          <p:nvPr>
            <p:ph type="sldImg"/>
          </p:nvPr>
        </p:nvSpPr>
        <p:spPr>
          <a:xfrm>
            <a:off x="1289050" y="674688"/>
            <a:ext cx="4502150" cy="3376612"/>
          </a:xfrm>
          <a:ln/>
        </p:spPr>
      </p:sp>
      <p:sp>
        <p:nvSpPr>
          <p:cNvPr id="166915" name="Rectangle 3">
            <a:extLst>
              <a:ext uri="{FF2B5EF4-FFF2-40B4-BE49-F238E27FC236}">
                <a16:creationId xmlns:a16="http://schemas.microsoft.com/office/drawing/2014/main" id="{49B754A1-9A37-73CB-2C76-2B4F2260CB83}"/>
              </a:ext>
            </a:extLst>
          </p:cNvPr>
          <p:cNvSpPr>
            <a:spLocks noGrp="1" noChangeArrowheads="1"/>
          </p:cNvSpPr>
          <p:nvPr>
            <p:ph type="body" idx="1"/>
          </p:nvPr>
        </p:nvSpPr>
        <p:spPr>
          <a:xfrm>
            <a:off x="708025" y="4276725"/>
            <a:ext cx="5661025" cy="4052888"/>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602" name="Group 2">
            <a:extLst>
              <a:ext uri="{FF2B5EF4-FFF2-40B4-BE49-F238E27FC236}">
                <a16:creationId xmlns:a16="http://schemas.microsoft.com/office/drawing/2014/main" id="{BF27D8E8-73B0-EC2D-10D8-E51BD3083302}"/>
              </a:ext>
            </a:extLst>
          </p:cNvPr>
          <p:cNvGrpSpPr>
            <a:grpSpLocks/>
          </p:cNvGrpSpPr>
          <p:nvPr/>
        </p:nvGrpSpPr>
        <p:grpSpPr bwMode="auto">
          <a:xfrm>
            <a:off x="0" y="2438400"/>
            <a:ext cx="9009063" cy="1052513"/>
            <a:chOff x="0" y="1536"/>
            <a:chExt cx="5675" cy="663"/>
          </a:xfrm>
        </p:grpSpPr>
        <p:grpSp>
          <p:nvGrpSpPr>
            <p:cNvPr id="25603" name="Group 3">
              <a:extLst>
                <a:ext uri="{FF2B5EF4-FFF2-40B4-BE49-F238E27FC236}">
                  <a16:creationId xmlns:a16="http://schemas.microsoft.com/office/drawing/2014/main" id="{D6B7BA53-C491-B21E-EF8C-3B3371AA20FA}"/>
                </a:ext>
              </a:extLst>
            </p:cNvPr>
            <p:cNvGrpSpPr>
              <a:grpSpLocks/>
            </p:cNvGrpSpPr>
            <p:nvPr/>
          </p:nvGrpSpPr>
          <p:grpSpPr bwMode="auto">
            <a:xfrm>
              <a:off x="183" y="1604"/>
              <a:ext cx="448" cy="299"/>
              <a:chOff x="720" y="336"/>
              <a:chExt cx="624" cy="432"/>
            </a:xfrm>
          </p:grpSpPr>
          <p:sp>
            <p:nvSpPr>
              <p:cNvPr id="25604" name="Rectangle 4">
                <a:extLst>
                  <a:ext uri="{FF2B5EF4-FFF2-40B4-BE49-F238E27FC236}">
                    <a16:creationId xmlns:a16="http://schemas.microsoft.com/office/drawing/2014/main" id="{48ECE7D5-B66F-C63B-64D8-E8F8D0969D38}"/>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a:extLst>
                  <a:ext uri="{FF2B5EF4-FFF2-40B4-BE49-F238E27FC236}">
                    <a16:creationId xmlns:a16="http://schemas.microsoft.com/office/drawing/2014/main" id="{DBDB1FCB-62E6-E133-812A-D2B5BC19D1C8}"/>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5606" name="Group 6">
              <a:extLst>
                <a:ext uri="{FF2B5EF4-FFF2-40B4-BE49-F238E27FC236}">
                  <a16:creationId xmlns:a16="http://schemas.microsoft.com/office/drawing/2014/main" id="{BA769401-B97F-9094-0F38-BE695242805B}"/>
                </a:ext>
              </a:extLst>
            </p:cNvPr>
            <p:cNvGrpSpPr>
              <a:grpSpLocks/>
            </p:cNvGrpSpPr>
            <p:nvPr/>
          </p:nvGrpSpPr>
          <p:grpSpPr bwMode="auto">
            <a:xfrm>
              <a:off x="261" y="1870"/>
              <a:ext cx="465" cy="299"/>
              <a:chOff x="912" y="2640"/>
              <a:chExt cx="672" cy="432"/>
            </a:xfrm>
          </p:grpSpPr>
          <p:sp>
            <p:nvSpPr>
              <p:cNvPr id="25607" name="Rectangle 7">
                <a:extLst>
                  <a:ext uri="{FF2B5EF4-FFF2-40B4-BE49-F238E27FC236}">
                    <a16:creationId xmlns:a16="http://schemas.microsoft.com/office/drawing/2014/main" id="{3985ECCB-325A-2556-5017-82F13007B5DB}"/>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8" name="Rectangle 8">
                <a:extLst>
                  <a:ext uri="{FF2B5EF4-FFF2-40B4-BE49-F238E27FC236}">
                    <a16:creationId xmlns:a16="http://schemas.microsoft.com/office/drawing/2014/main" id="{F0E78C4E-E8AD-EC9D-7975-6C2435E995A7}"/>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609" name="Rectangle 9">
              <a:extLst>
                <a:ext uri="{FF2B5EF4-FFF2-40B4-BE49-F238E27FC236}">
                  <a16:creationId xmlns:a16="http://schemas.microsoft.com/office/drawing/2014/main" id="{2BEFE2FD-B8A4-518E-9970-FF2407EC6795}"/>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0" name="Rectangle 10">
              <a:extLst>
                <a:ext uri="{FF2B5EF4-FFF2-40B4-BE49-F238E27FC236}">
                  <a16:creationId xmlns:a16="http://schemas.microsoft.com/office/drawing/2014/main" id="{5FD14621-8E4D-50E9-15D5-F09E0F94583D}"/>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1" name="Rectangle 11">
              <a:extLst>
                <a:ext uri="{FF2B5EF4-FFF2-40B4-BE49-F238E27FC236}">
                  <a16:creationId xmlns:a16="http://schemas.microsoft.com/office/drawing/2014/main" id="{14FF99A4-FD1E-2C54-A908-201BE9C26984}"/>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612" name="Rectangle 12">
            <a:extLst>
              <a:ext uri="{FF2B5EF4-FFF2-40B4-BE49-F238E27FC236}">
                <a16:creationId xmlns:a16="http://schemas.microsoft.com/office/drawing/2014/main" id="{160C27A4-D3CD-12FB-DD7C-0B0F58984A5F}"/>
              </a:ext>
            </a:extLst>
          </p:cNvPr>
          <p:cNvSpPr>
            <a:spLocks noGrp="1" noChangeArrowheads="1"/>
          </p:cNvSpPr>
          <p:nvPr>
            <p:ph type="ctrTitle"/>
          </p:nvPr>
        </p:nvSpPr>
        <p:spPr>
          <a:xfrm>
            <a:off x="990600" y="1828800"/>
            <a:ext cx="7772400" cy="1143000"/>
          </a:xfrm>
        </p:spPr>
        <p:txBody>
          <a:bodyPr/>
          <a:lstStyle>
            <a:lvl1pPr>
              <a:defRPr/>
            </a:lvl1pPr>
          </a:lstStyle>
          <a:p>
            <a:pPr lvl="0"/>
            <a:r>
              <a:rPr lang="en-US" altLang="en-US" noProof="0"/>
              <a:t>Click to edit Master title style</a:t>
            </a:r>
          </a:p>
        </p:txBody>
      </p:sp>
      <p:sp>
        <p:nvSpPr>
          <p:cNvPr id="25613" name="Rectangle 13">
            <a:extLst>
              <a:ext uri="{FF2B5EF4-FFF2-40B4-BE49-F238E27FC236}">
                <a16:creationId xmlns:a16="http://schemas.microsoft.com/office/drawing/2014/main" id="{1D2DC4B7-FE10-DCDA-F555-F07121E9F05C}"/>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25614" name="Rectangle 14">
            <a:extLst>
              <a:ext uri="{FF2B5EF4-FFF2-40B4-BE49-F238E27FC236}">
                <a16:creationId xmlns:a16="http://schemas.microsoft.com/office/drawing/2014/main" id="{7071B92A-FEF4-686F-8D40-A5D9F95E3683}"/>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en-US"/>
          </a:p>
        </p:txBody>
      </p:sp>
      <p:sp>
        <p:nvSpPr>
          <p:cNvPr id="25615" name="Rectangle 15">
            <a:extLst>
              <a:ext uri="{FF2B5EF4-FFF2-40B4-BE49-F238E27FC236}">
                <a16:creationId xmlns:a16="http://schemas.microsoft.com/office/drawing/2014/main" id="{FF29736E-C6D5-14BF-1A4B-B8E13C2D40F3}"/>
              </a:ext>
            </a:extLst>
          </p:cNvPr>
          <p:cNvSpPr>
            <a:spLocks noGrp="1" noChangeArrowheads="1"/>
          </p:cNvSpPr>
          <p:nvPr>
            <p:ph type="ftr" sz="quarter" idx="3"/>
          </p:nvPr>
        </p:nvSpPr>
        <p:spPr>
          <a:xfrm>
            <a:off x="3429000" y="6248400"/>
            <a:ext cx="2895600" cy="457200"/>
          </a:xfrm>
        </p:spPr>
        <p:txBody>
          <a:bodyPr/>
          <a:lstStyle>
            <a:lvl1pPr>
              <a:defRPr sz="1400">
                <a:solidFill>
                  <a:schemeClr val="bg2"/>
                </a:solidFill>
              </a:defRPr>
            </a:lvl1pPr>
          </a:lstStyle>
          <a:p>
            <a:endParaRPr lang="en-US" altLang="en-US"/>
          </a:p>
        </p:txBody>
      </p:sp>
      <p:sp>
        <p:nvSpPr>
          <p:cNvPr id="25616" name="Rectangle 16">
            <a:extLst>
              <a:ext uri="{FF2B5EF4-FFF2-40B4-BE49-F238E27FC236}">
                <a16:creationId xmlns:a16="http://schemas.microsoft.com/office/drawing/2014/main" id="{34CEB163-1062-80E0-E4AE-11C0087AB7CF}"/>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DDD9B0D-EB09-48E5-AB8C-64F478B0F4C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DC626-8DA7-FD72-EA1E-9E299ADF58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F3CC5D-4C21-F5AB-0021-415EC12901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94A07-6D55-EFDC-45C0-FF1ACDADAEC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43AA32D-CA23-EDC3-5E18-E759F7A3878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3D7881F-4E8B-8D1B-2964-82C767170359}"/>
              </a:ext>
            </a:extLst>
          </p:cNvPr>
          <p:cNvSpPr>
            <a:spLocks noGrp="1"/>
          </p:cNvSpPr>
          <p:nvPr>
            <p:ph type="sldNum" sz="quarter" idx="12"/>
          </p:nvPr>
        </p:nvSpPr>
        <p:spPr/>
        <p:txBody>
          <a:bodyPr/>
          <a:lstStyle>
            <a:lvl1pPr>
              <a:defRPr/>
            </a:lvl1pPr>
          </a:lstStyle>
          <a:p>
            <a:fld id="{460FE318-89A8-4679-8560-4B6571283C6D}" type="slidenum">
              <a:rPr lang="en-US" altLang="en-US"/>
              <a:pPr/>
              <a:t>‹#›</a:t>
            </a:fld>
            <a:endParaRPr lang="en-US" altLang="en-US"/>
          </a:p>
        </p:txBody>
      </p:sp>
    </p:spTree>
    <p:extLst>
      <p:ext uri="{BB962C8B-B14F-4D97-AF65-F5344CB8AC3E}">
        <p14:creationId xmlns:p14="http://schemas.microsoft.com/office/powerpoint/2010/main" val="2595748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1D7CCF-C8AE-23D2-B39A-8D4D5DFD4D10}"/>
              </a:ext>
            </a:extLst>
          </p:cNvPr>
          <p:cNvSpPr>
            <a:spLocks noGrp="1"/>
          </p:cNvSpPr>
          <p:nvPr>
            <p:ph type="title" orient="vert"/>
          </p:nvPr>
        </p:nvSpPr>
        <p:spPr>
          <a:xfrm>
            <a:off x="6754813" y="152400"/>
            <a:ext cx="2200275" cy="6096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EAC8ED-3BBF-AB01-3F53-DC31B46FC1FF}"/>
              </a:ext>
            </a:extLst>
          </p:cNvPr>
          <p:cNvSpPr>
            <a:spLocks noGrp="1"/>
          </p:cNvSpPr>
          <p:nvPr>
            <p:ph type="body" orient="vert" idx="1"/>
          </p:nvPr>
        </p:nvSpPr>
        <p:spPr>
          <a:xfrm>
            <a:off x="152400" y="152400"/>
            <a:ext cx="6450013"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B053B-D448-3B8F-7833-E84756A109F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4C56890-61CE-1158-D58E-47B53E712B5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7D08528-AFCE-73B8-A790-095474535FFA}"/>
              </a:ext>
            </a:extLst>
          </p:cNvPr>
          <p:cNvSpPr>
            <a:spLocks noGrp="1"/>
          </p:cNvSpPr>
          <p:nvPr>
            <p:ph type="sldNum" sz="quarter" idx="12"/>
          </p:nvPr>
        </p:nvSpPr>
        <p:spPr/>
        <p:txBody>
          <a:bodyPr/>
          <a:lstStyle>
            <a:lvl1pPr>
              <a:defRPr/>
            </a:lvl1pPr>
          </a:lstStyle>
          <a:p>
            <a:fld id="{A0F6445C-9998-49A1-BD6D-79D474A93BC1}" type="slidenum">
              <a:rPr lang="en-US" altLang="en-US"/>
              <a:pPr/>
              <a:t>‹#›</a:t>
            </a:fld>
            <a:endParaRPr lang="en-US" altLang="en-US"/>
          </a:p>
        </p:txBody>
      </p:sp>
    </p:spTree>
    <p:extLst>
      <p:ext uri="{BB962C8B-B14F-4D97-AF65-F5344CB8AC3E}">
        <p14:creationId xmlns:p14="http://schemas.microsoft.com/office/powerpoint/2010/main" val="3139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18DCC-5459-BD4F-654A-944CE2BC9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A1C40E-8B50-1AB5-C5BB-04AF9EC7F7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5F048-66FD-25CB-98DD-02E929D1092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9063786-452B-4173-2102-0D1C443B186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0F69F3C-DCF9-094C-A419-0571C46F6588}"/>
              </a:ext>
            </a:extLst>
          </p:cNvPr>
          <p:cNvSpPr>
            <a:spLocks noGrp="1"/>
          </p:cNvSpPr>
          <p:nvPr>
            <p:ph type="sldNum" sz="quarter" idx="12"/>
          </p:nvPr>
        </p:nvSpPr>
        <p:spPr/>
        <p:txBody>
          <a:bodyPr/>
          <a:lstStyle>
            <a:lvl1pPr>
              <a:defRPr/>
            </a:lvl1pPr>
          </a:lstStyle>
          <a:p>
            <a:fld id="{ADDAD0C0-7863-411C-A737-F9875A5BE7B8}" type="slidenum">
              <a:rPr lang="en-US" altLang="en-US"/>
              <a:pPr/>
              <a:t>‹#›</a:t>
            </a:fld>
            <a:endParaRPr lang="en-US" altLang="en-US"/>
          </a:p>
        </p:txBody>
      </p:sp>
    </p:spTree>
    <p:extLst>
      <p:ext uri="{BB962C8B-B14F-4D97-AF65-F5344CB8AC3E}">
        <p14:creationId xmlns:p14="http://schemas.microsoft.com/office/powerpoint/2010/main" val="3960346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0C72B-042D-EE8C-AEC2-73F7AC830743}"/>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0F802B-474B-9975-1AAA-D7FD04863D5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76377C3-E40C-F5A0-82DB-CF177037182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367EEFE-1AC2-0C07-AF4F-E4BBF61D9D0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31EF9DF-178D-44A3-7F39-BFDFC46BD71A}"/>
              </a:ext>
            </a:extLst>
          </p:cNvPr>
          <p:cNvSpPr>
            <a:spLocks noGrp="1"/>
          </p:cNvSpPr>
          <p:nvPr>
            <p:ph type="sldNum" sz="quarter" idx="12"/>
          </p:nvPr>
        </p:nvSpPr>
        <p:spPr/>
        <p:txBody>
          <a:bodyPr/>
          <a:lstStyle>
            <a:lvl1pPr>
              <a:defRPr/>
            </a:lvl1pPr>
          </a:lstStyle>
          <a:p>
            <a:fld id="{720D2E81-C618-45F2-8AFB-EF31707A69DC}" type="slidenum">
              <a:rPr lang="en-US" altLang="en-US"/>
              <a:pPr/>
              <a:t>‹#›</a:t>
            </a:fld>
            <a:endParaRPr lang="en-US" altLang="en-US"/>
          </a:p>
        </p:txBody>
      </p:sp>
    </p:spTree>
    <p:extLst>
      <p:ext uri="{BB962C8B-B14F-4D97-AF65-F5344CB8AC3E}">
        <p14:creationId xmlns:p14="http://schemas.microsoft.com/office/powerpoint/2010/main" val="171752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63E56-09C6-39F0-F699-4BD874C6E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CBC3A4-238B-47EF-61A9-BFEC88E201CA}"/>
              </a:ext>
            </a:extLst>
          </p:cNvPr>
          <p:cNvSpPr>
            <a:spLocks noGrp="1"/>
          </p:cNvSpPr>
          <p:nvPr>
            <p:ph sz="half" idx="1"/>
          </p:nvPr>
        </p:nvSpPr>
        <p:spPr>
          <a:xfrm>
            <a:off x="152400" y="1676400"/>
            <a:ext cx="432435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D963E5-48F9-1871-3FD6-B4EDAC1CD31C}"/>
              </a:ext>
            </a:extLst>
          </p:cNvPr>
          <p:cNvSpPr>
            <a:spLocks noGrp="1"/>
          </p:cNvSpPr>
          <p:nvPr>
            <p:ph sz="half" idx="2"/>
          </p:nvPr>
        </p:nvSpPr>
        <p:spPr>
          <a:xfrm>
            <a:off x="4629150" y="1676400"/>
            <a:ext cx="4325938"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3BCE25-2CF4-1DD4-5744-20176E40938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B54193C-7FCB-4611-D24B-0EEC1667700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BD77C17-5D43-3453-AF93-AEB0677016D7}"/>
              </a:ext>
            </a:extLst>
          </p:cNvPr>
          <p:cNvSpPr>
            <a:spLocks noGrp="1"/>
          </p:cNvSpPr>
          <p:nvPr>
            <p:ph type="sldNum" sz="quarter" idx="12"/>
          </p:nvPr>
        </p:nvSpPr>
        <p:spPr/>
        <p:txBody>
          <a:bodyPr/>
          <a:lstStyle>
            <a:lvl1pPr>
              <a:defRPr/>
            </a:lvl1pPr>
          </a:lstStyle>
          <a:p>
            <a:fld id="{29014F1A-E748-48FC-8853-0ED67BF276AA}" type="slidenum">
              <a:rPr lang="en-US" altLang="en-US"/>
              <a:pPr/>
              <a:t>‹#›</a:t>
            </a:fld>
            <a:endParaRPr lang="en-US" altLang="en-US"/>
          </a:p>
        </p:txBody>
      </p:sp>
    </p:spTree>
    <p:extLst>
      <p:ext uri="{BB962C8B-B14F-4D97-AF65-F5344CB8AC3E}">
        <p14:creationId xmlns:p14="http://schemas.microsoft.com/office/powerpoint/2010/main" val="356153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A215-9DB4-CC12-638C-8B2A9C8207A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11F4CD-1B1A-7F97-9B1E-E1111C74940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D55981-3620-4369-DA06-875CC7BC822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D725D-61DB-331B-5846-D4050463B2D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02F899-5BE7-B61B-F0F6-9A8B19BC2E1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5E3EE1-85F2-8710-821E-9FF587B6BDD4}"/>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43E29B66-F4FC-15A1-87DF-647E6EB10933}"/>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BBF73A3-0143-594D-1147-962BC007C4E4}"/>
              </a:ext>
            </a:extLst>
          </p:cNvPr>
          <p:cNvSpPr>
            <a:spLocks noGrp="1"/>
          </p:cNvSpPr>
          <p:nvPr>
            <p:ph type="sldNum" sz="quarter" idx="12"/>
          </p:nvPr>
        </p:nvSpPr>
        <p:spPr/>
        <p:txBody>
          <a:bodyPr/>
          <a:lstStyle>
            <a:lvl1pPr>
              <a:defRPr/>
            </a:lvl1pPr>
          </a:lstStyle>
          <a:p>
            <a:fld id="{C055A78F-946C-4AC3-B1A4-EF8FC686DF9B}" type="slidenum">
              <a:rPr lang="en-US" altLang="en-US"/>
              <a:pPr/>
              <a:t>‹#›</a:t>
            </a:fld>
            <a:endParaRPr lang="en-US" altLang="en-US"/>
          </a:p>
        </p:txBody>
      </p:sp>
    </p:spTree>
    <p:extLst>
      <p:ext uri="{BB962C8B-B14F-4D97-AF65-F5344CB8AC3E}">
        <p14:creationId xmlns:p14="http://schemas.microsoft.com/office/powerpoint/2010/main" val="164426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23A2-8D36-0159-A1E4-D2E703DD30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E02E06-DC00-4750-1DB1-4A4408E9B45E}"/>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C820A85-F84C-88A8-BE3C-F6CB5CBA4F54}"/>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0D93556-5554-7A42-28B2-D29CA8E589D2}"/>
              </a:ext>
            </a:extLst>
          </p:cNvPr>
          <p:cNvSpPr>
            <a:spLocks noGrp="1"/>
          </p:cNvSpPr>
          <p:nvPr>
            <p:ph type="sldNum" sz="quarter" idx="12"/>
          </p:nvPr>
        </p:nvSpPr>
        <p:spPr/>
        <p:txBody>
          <a:bodyPr/>
          <a:lstStyle>
            <a:lvl1pPr>
              <a:defRPr/>
            </a:lvl1pPr>
          </a:lstStyle>
          <a:p>
            <a:fld id="{C08B0843-20F1-48A0-A808-AD1D3394CD71}" type="slidenum">
              <a:rPr lang="en-US" altLang="en-US"/>
              <a:pPr/>
              <a:t>‹#›</a:t>
            </a:fld>
            <a:endParaRPr lang="en-US" altLang="en-US"/>
          </a:p>
        </p:txBody>
      </p:sp>
    </p:spTree>
    <p:extLst>
      <p:ext uri="{BB962C8B-B14F-4D97-AF65-F5344CB8AC3E}">
        <p14:creationId xmlns:p14="http://schemas.microsoft.com/office/powerpoint/2010/main" val="7997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F00543-AF5E-2A8F-4DC8-FD2B446C87E6}"/>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448E1298-A311-AE9D-C0C7-68E3FEC30898}"/>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0B755463-83B7-8447-EA5E-9E305C3C1C43}"/>
              </a:ext>
            </a:extLst>
          </p:cNvPr>
          <p:cNvSpPr>
            <a:spLocks noGrp="1"/>
          </p:cNvSpPr>
          <p:nvPr>
            <p:ph type="sldNum" sz="quarter" idx="12"/>
          </p:nvPr>
        </p:nvSpPr>
        <p:spPr/>
        <p:txBody>
          <a:bodyPr/>
          <a:lstStyle>
            <a:lvl1pPr>
              <a:defRPr/>
            </a:lvl1pPr>
          </a:lstStyle>
          <a:p>
            <a:fld id="{28BBDD0B-397F-4003-91D1-83E4778DF092}" type="slidenum">
              <a:rPr lang="en-US" altLang="en-US"/>
              <a:pPr/>
              <a:t>‹#›</a:t>
            </a:fld>
            <a:endParaRPr lang="en-US" altLang="en-US"/>
          </a:p>
        </p:txBody>
      </p:sp>
    </p:spTree>
    <p:extLst>
      <p:ext uri="{BB962C8B-B14F-4D97-AF65-F5344CB8AC3E}">
        <p14:creationId xmlns:p14="http://schemas.microsoft.com/office/powerpoint/2010/main" val="515333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2F42D-2A02-1167-2395-B5F9CEF270F0}"/>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AFB006-CC2D-AE39-EBC8-19E5C5FD74C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E0D907-DB86-A958-27CF-77BE281EC69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FFCE24-C546-24EA-5629-116629A9C46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9AD3288-6E5C-F3C9-C256-1A2E16F881A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5A48580-F7B0-45FF-AB33-7644D1690685}"/>
              </a:ext>
            </a:extLst>
          </p:cNvPr>
          <p:cNvSpPr>
            <a:spLocks noGrp="1"/>
          </p:cNvSpPr>
          <p:nvPr>
            <p:ph type="sldNum" sz="quarter" idx="12"/>
          </p:nvPr>
        </p:nvSpPr>
        <p:spPr/>
        <p:txBody>
          <a:bodyPr/>
          <a:lstStyle>
            <a:lvl1pPr>
              <a:defRPr/>
            </a:lvl1pPr>
          </a:lstStyle>
          <a:p>
            <a:fld id="{EA0D4B6C-6DAF-458D-8CC6-FE03E617B4C4}" type="slidenum">
              <a:rPr lang="en-US" altLang="en-US"/>
              <a:pPr/>
              <a:t>‹#›</a:t>
            </a:fld>
            <a:endParaRPr lang="en-US" altLang="en-US"/>
          </a:p>
        </p:txBody>
      </p:sp>
    </p:spTree>
    <p:extLst>
      <p:ext uri="{BB962C8B-B14F-4D97-AF65-F5344CB8AC3E}">
        <p14:creationId xmlns:p14="http://schemas.microsoft.com/office/powerpoint/2010/main" val="8152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B9670-3A23-D311-7DFD-87E37DFD77F1}"/>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5DCA05-9727-5C42-12CC-2EFFEC9279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0461DC-F127-E9C2-4322-ECD58C7DE8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A7D2B9-C8B9-8EE7-EBBC-68BA6774940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3F77317-0589-1AEF-3A9D-5C153DF9070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FF5CA80-9A08-8F9A-0EA7-AD3C77ADA337}"/>
              </a:ext>
            </a:extLst>
          </p:cNvPr>
          <p:cNvSpPr>
            <a:spLocks noGrp="1"/>
          </p:cNvSpPr>
          <p:nvPr>
            <p:ph type="sldNum" sz="quarter" idx="12"/>
          </p:nvPr>
        </p:nvSpPr>
        <p:spPr/>
        <p:txBody>
          <a:bodyPr/>
          <a:lstStyle>
            <a:lvl1pPr>
              <a:defRPr/>
            </a:lvl1pPr>
          </a:lstStyle>
          <a:p>
            <a:fld id="{21E0A2AE-1510-40D4-971A-55812AAC7240}" type="slidenum">
              <a:rPr lang="en-US" altLang="en-US"/>
              <a:pPr/>
              <a:t>‹#›</a:t>
            </a:fld>
            <a:endParaRPr lang="en-US" altLang="en-US"/>
          </a:p>
        </p:txBody>
      </p:sp>
    </p:spTree>
    <p:extLst>
      <p:ext uri="{BB962C8B-B14F-4D97-AF65-F5344CB8AC3E}">
        <p14:creationId xmlns:p14="http://schemas.microsoft.com/office/powerpoint/2010/main" val="386420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591" name="Group 15">
            <a:extLst>
              <a:ext uri="{FF2B5EF4-FFF2-40B4-BE49-F238E27FC236}">
                <a16:creationId xmlns:a16="http://schemas.microsoft.com/office/drawing/2014/main" id="{FF8FC0FB-EE58-3FDB-60A5-16658014544A}"/>
              </a:ext>
            </a:extLst>
          </p:cNvPr>
          <p:cNvGrpSpPr>
            <a:grpSpLocks/>
          </p:cNvGrpSpPr>
          <p:nvPr userDrawn="1"/>
        </p:nvGrpSpPr>
        <p:grpSpPr bwMode="auto">
          <a:xfrm>
            <a:off x="127000" y="533400"/>
            <a:ext cx="8542338" cy="1052513"/>
            <a:chOff x="80" y="624"/>
            <a:chExt cx="5381" cy="663"/>
          </a:xfrm>
        </p:grpSpPr>
        <p:sp>
          <p:nvSpPr>
            <p:cNvPr id="24580" name="Rectangle 4">
              <a:extLst>
                <a:ext uri="{FF2B5EF4-FFF2-40B4-BE49-F238E27FC236}">
                  <a16:creationId xmlns:a16="http://schemas.microsoft.com/office/drawing/2014/main" id="{04DA80A7-1F40-DB38-6F3F-3A5699DE1832}"/>
                </a:ext>
              </a:extLst>
            </p:cNvPr>
            <p:cNvSpPr>
              <a:spLocks noChangeArrowheads="1"/>
            </p:cNvSpPr>
            <p:nvPr/>
          </p:nvSpPr>
          <p:spPr bwMode="ltGray">
            <a:xfrm>
              <a:off x="341" y="958"/>
              <a:ext cx="266" cy="299"/>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grpSp>
          <p:nvGrpSpPr>
            <p:cNvPr id="24590" name="Group 14">
              <a:extLst>
                <a:ext uri="{FF2B5EF4-FFF2-40B4-BE49-F238E27FC236}">
                  <a16:creationId xmlns:a16="http://schemas.microsoft.com/office/drawing/2014/main" id="{F8C68DDE-2BE8-EBF9-05E9-B527D8DBF867}"/>
                </a:ext>
              </a:extLst>
            </p:cNvPr>
            <p:cNvGrpSpPr>
              <a:grpSpLocks/>
            </p:cNvGrpSpPr>
            <p:nvPr userDrawn="1"/>
          </p:nvGrpSpPr>
          <p:grpSpPr bwMode="auto">
            <a:xfrm>
              <a:off x="80" y="624"/>
              <a:ext cx="5381" cy="663"/>
              <a:chOff x="80" y="624"/>
              <a:chExt cx="5381" cy="663"/>
            </a:xfrm>
          </p:grpSpPr>
          <p:sp>
            <p:nvSpPr>
              <p:cNvPr id="24578" name="Rectangle 2">
                <a:extLst>
                  <a:ext uri="{FF2B5EF4-FFF2-40B4-BE49-F238E27FC236}">
                    <a16:creationId xmlns:a16="http://schemas.microsoft.com/office/drawing/2014/main" id="{CFC9FA7F-BC6B-F572-8BC0-421E6AA4848B}"/>
                  </a:ext>
                </a:extLst>
              </p:cNvPr>
              <p:cNvSpPr>
                <a:spLocks noChangeArrowheads="1"/>
              </p:cNvSpPr>
              <p:nvPr/>
            </p:nvSpPr>
            <p:spPr bwMode="ltGray">
              <a:xfrm>
                <a:off x="288" y="692"/>
                <a:ext cx="276" cy="299"/>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sp>
            <p:nvSpPr>
              <p:cNvPr id="24579" name="Rectangle 3">
                <a:extLst>
                  <a:ext uri="{FF2B5EF4-FFF2-40B4-BE49-F238E27FC236}">
                    <a16:creationId xmlns:a16="http://schemas.microsoft.com/office/drawing/2014/main" id="{D29C0D3E-EDED-59E6-656F-EEE9EDCBE7B5}"/>
                  </a:ext>
                </a:extLst>
              </p:cNvPr>
              <p:cNvSpPr>
                <a:spLocks noChangeArrowheads="1"/>
              </p:cNvSpPr>
              <p:nvPr/>
            </p:nvSpPr>
            <p:spPr bwMode="ltGray">
              <a:xfrm>
                <a:off x="504" y="692"/>
                <a:ext cx="207" cy="299"/>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sp>
            <p:nvSpPr>
              <p:cNvPr id="24581" name="Rectangle 5">
                <a:extLst>
                  <a:ext uri="{FF2B5EF4-FFF2-40B4-BE49-F238E27FC236}">
                    <a16:creationId xmlns:a16="http://schemas.microsoft.com/office/drawing/2014/main" id="{3C2BC0BE-3C21-455B-6BCB-7FFEB56126D8}"/>
                  </a:ext>
                </a:extLst>
              </p:cNvPr>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sp>
            <p:nvSpPr>
              <p:cNvPr id="24582" name="Rectangle 6">
                <a:extLst>
                  <a:ext uri="{FF2B5EF4-FFF2-40B4-BE49-F238E27FC236}">
                    <a16:creationId xmlns:a16="http://schemas.microsoft.com/office/drawing/2014/main" id="{2A9FC37C-8E07-FAFF-1442-9F011BACECE6}"/>
                  </a:ext>
                </a:extLst>
              </p:cNvPr>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sp>
            <p:nvSpPr>
              <p:cNvPr id="24583" name="Rectangle 7">
                <a:extLst>
                  <a:ext uri="{FF2B5EF4-FFF2-40B4-BE49-F238E27FC236}">
                    <a16:creationId xmlns:a16="http://schemas.microsoft.com/office/drawing/2014/main" id="{FD2B82D5-7CCA-0CA1-F8FA-83C82D111255}"/>
                  </a:ext>
                </a:extLst>
              </p:cNvPr>
              <p:cNvSpPr>
                <a:spLocks noChangeArrowheads="1"/>
              </p:cNvSpPr>
              <p:nvPr/>
            </p:nvSpPr>
            <p:spPr bwMode="gray">
              <a:xfrm>
                <a:off x="480" y="624"/>
                <a:ext cx="20" cy="66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sp>
            <p:nvSpPr>
              <p:cNvPr id="24584" name="Rectangle 8">
                <a:extLst>
                  <a:ext uri="{FF2B5EF4-FFF2-40B4-BE49-F238E27FC236}">
                    <a16:creationId xmlns:a16="http://schemas.microsoft.com/office/drawing/2014/main" id="{8F4ACB59-229B-6BC1-B0D8-E2CE0BEC8E4E}"/>
                  </a:ext>
                </a:extLst>
              </p:cNvPr>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Tx/>
                  <a:buSzTx/>
                  <a:buFontTx/>
                  <a:buNone/>
                </a:pPr>
                <a:endParaRPr kumimoji="1" lang="en-US" altLang="en-US" sz="2400"/>
              </a:p>
            </p:txBody>
          </p:sp>
        </p:grpSp>
      </p:grpSp>
      <p:sp>
        <p:nvSpPr>
          <p:cNvPr id="24585" name="Rectangle 9">
            <a:extLst>
              <a:ext uri="{FF2B5EF4-FFF2-40B4-BE49-F238E27FC236}">
                <a16:creationId xmlns:a16="http://schemas.microsoft.com/office/drawing/2014/main" id="{071BEE42-2E41-54EF-CAF6-EA5B9AA2E9A1}"/>
              </a:ext>
            </a:extLst>
          </p:cNvPr>
          <p:cNvSpPr>
            <a:spLocks noGrp="1" noChangeArrowheads="1"/>
          </p:cNvSpPr>
          <p:nvPr>
            <p:ph type="title"/>
          </p:nvPr>
        </p:nvSpPr>
        <p:spPr bwMode="auto">
          <a:xfrm>
            <a:off x="1143000" y="152400"/>
            <a:ext cx="7793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4586" name="Rectangle 10">
            <a:extLst>
              <a:ext uri="{FF2B5EF4-FFF2-40B4-BE49-F238E27FC236}">
                <a16:creationId xmlns:a16="http://schemas.microsoft.com/office/drawing/2014/main" id="{49747FC8-436D-55BA-3069-E9B789B34652}"/>
              </a:ext>
            </a:extLst>
          </p:cNvPr>
          <p:cNvSpPr>
            <a:spLocks noGrp="1" noChangeArrowheads="1"/>
          </p:cNvSpPr>
          <p:nvPr>
            <p:ph type="body" idx="1"/>
          </p:nvPr>
        </p:nvSpPr>
        <p:spPr bwMode="auto">
          <a:xfrm>
            <a:off x="152400" y="1676400"/>
            <a:ext cx="880268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587" name="Rectangle 11">
            <a:extLst>
              <a:ext uri="{FF2B5EF4-FFF2-40B4-BE49-F238E27FC236}">
                <a16:creationId xmlns:a16="http://schemas.microsoft.com/office/drawing/2014/main" id="{1B7D7E2D-6B60-AD1A-B2C2-0869388B047B}"/>
              </a:ext>
            </a:extLst>
          </p:cNvPr>
          <p:cNvSpPr>
            <a:spLocks noGrp="1" noChangeArrowheads="1"/>
          </p:cNvSpPr>
          <p:nvPr>
            <p:ph type="dt" sz="half" idx="2"/>
          </p:nvPr>
        </p:nvSpPr>
        <p:spPr bwMode="auto">
          <a:xfrm>
            <a:off x="0" y="6400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buFontTx/>
              <a:buNone/>
              <a:defRPr sz="1400"/>
            </a:lvl1pPr>
          </a:lstStyle>
          <a:p>
            <a:endParaRPr lang="en-US" altLang="en-US"/>
          </a:p>
        </p:txBody>
      </p:sp>
      <p:sp>
        <p:nvSpPr>
          <p:cNvPr id="24588" name="Rectangle 12">
            <a:extLst>
              <a:ext uri="{FF2B5EF4-FFF2-40B4-BE49-F238E27FC236}">
                <a16:creationId xmlns:a16="http://schemas.microsoft.com/office/drawing/2014/main" id="{FD5781C4-D561-1054-4121-9B9BCFFE7F2B}"/>
              </a:ext>
            </a:extLst>
          </p:cNvPr>
          <p:cNvSpPr>
            <a:spLocks noGrp="1" noChangeArrowheads="1"/>
          </p:cNvSpPr>
          <p:nvPr>
            <p:ph type="ftr" sz="quarter" idx="3"/>
          </p:nvPr>
        </p:nvSpPr>
        <p:spPr bwMode="auto">
          <a:xfrm>
            <a:off x="1295400" y="64008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900"/>
            </a:lvl1pPr>
          </a:lstStyle>
          <a:p>
            <a:endParaRPr lang="en-US" altLang="en-US"/>
          </a:p>
        </p:txBody>
      </p:sp>
      <p:sp>
        <p:nvSpPr>
          <p:cNvPr id="24589" name="Rectangle 13">
            <a:extLst>
              <a:ext uri="{FF2B5EF4-FFF2-40B4-BE49-F238E27FC236}">
                <a16:creationId xmlns:a16="http://schemas.microsoft.com/office/drawing/2014/main" id="{7E4D88D1-D0F7-8C63-1F97-458D4510083B}"/>
              </a:ext>
            </a:extLst>
          </p:cNvPr>
          <p:cNvSpPr>
            <a:spLocks noGrp="1" noChangeArrowheads="1"/>
          </p:cNvSpPr>
          <p:nvPr>
            <p:ph type="sldNum" sz="quarter" idx="4"/>
          </p:nvPr>
        </p:nvSpPr>
        <p:spPr bwMode="auto">
          <a:xfrm>
            <a:off x="8153400" y="64008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400"/>
            </a:lvl1pPr>
          </a:lstStyle>
          <a:p>
            <a:fld id="{C71C2443-0E16-43E8-AE22-404B3BC058E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anose="020B0604030504040204" pitchFamily="34" charset="0"/>
        </a:defRPr>
      </a:lvl2pPr>
      <a:lvl3pPr algn="l" rtl="0" fontAlgn="base">
        <a:spcBef>
          <a:spcPct val="0"/>
        </a:spcBef>
        <a:spcAft>
          <a:spcPct val="0"/>
        </a:spcAft>
        <a:defRPr sz="4400">
          <a:solidFill>
            <a:schemeClr val="tx2"/>
          </a:solidFill>
          <a:latin typeface="Tahoma" panose="020B0604030504040204" pitchFamily="34" charset="0"/>
        </a:defRPr>
      </a:lvl3pPr>
      <a:lvl4pPr algn="l" rtl="0" fontAlgn="base">
        <a:spcBef>
          <a:spcPct val="0"/>
        </a:spcBef>
        <a:spcAft>
          <a:spcPct val="0"/>
        </a:spcAft>
        <a:defRPr sz="4400">
          <a:solidFill>
            <a:schemeClr val="tx2"/>
          </a:solidFill>
          <a:latin typeface="Tahoma" panose="020B0604030504040204" pitchFamily="34" charset="0"/>
        </a:defRPr>
      </a:lvl4pPr>
      <a:lvl5pPr algn="l" rtl="0" fontAlgn="base">
        <a:spcBef>
          <a:spcPct val="0"/>
        </a:spcBef>
        <a:spcAft>
          <a:spcPct val="0"/>
        </a:spcAft>
        <a:defRPr sz="4400">
          <a:solidFill>
            <a:schemeClr val="tx2"/>
          </a:solidFill>
          <a:latin typeface="Tahoma" panose="020B0604030504040204" pitchFamily="34" charset="0"/>
        </a:defRPr>
      </a:lvl5pPr>
      <a:lvl6pPr marL="457200" algn="l" rtl="0" fontAlgn="base">
        <a:spcBef>
          <a:spcPct val="0"/>
        </a:spcBef>
        <a:spcAft>
          <a:spcPct val="0"/>
        </a:spcAft>
        <a:defRPr sz="4400">
          <a:solidFill>
            <a:schemeClr val="tx2"/>
          </a:solidFill>
          <a:latin typeface="Tahoma" panose="020B0604030504040204" pitchFamily="34" charset="0"/>
        </a:defRPr>
      </a:lvl6pPr>
      <a:lvl7pPr marL="914400" algn="l" rtl="0" fontAlgn="base">
        <a:spcBef>
          <a:spcPct val="0"/>
        </a:spcBef>
        <a:spcAft>
          <a:spcPct val="0"/>
        </a:spcAft>
        <a:defRPr sz="4400">
          <a:solidFill>
            <a:schemeClr val="tx2"/>
          </a:solidFill>
          <a:latin typeface="Tahoma" panose="020B0604030504040204" pitchFamily="34" charset="0"/>
        </a:defRPr>
      </a:lvl7pPr>
      <a:lvl8pPr marL="1371600" algn="l" rtl="0" fontAlgn="base">
        <a:spcBef>
          <a:spcPct val="0"/>
        </a:spcBef>
        <a:spcAft>
          <a:spcPct val="0"/>
        </a:spcAft>
        <a:defRPr sz="4400">
          <a:solidFill>
            <a:schemeClr val="tx2"/>
          </a:solidFill>
          <a:latin typeface="Tahoma" panose="020B0604030504040204" pitchFamily="34" charset="0"/>
        </a:defRPr>
      </a:lvl8pPr>
      <a:lvl9pPr marL="1828800" algn="l" rtl="0" fontAlgn="base">
        <a:spcBef>
          <a:spcPct val="0"/>
        </a:spcBef>
        <a:spcAft>
          <a:spcPct val="0"/>
        </a:spcAft>
        <a:defRPr sz="44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g"/><Relationship Id="rId5" Type="http://schemas.openxmlformats.org/officeDocument/2006/relationships/image" Target="../media/image4.jpe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jpg"/><Relationship Id="rId9" Type="http://schemas.openxmlformats.org/officeDocument/2006/relationships/image" Target="../media/image8.jpeg"/><Relationship Id="rId14" Type="http://schemas.openxmlformats.org/officeDocument/2006/relationships/image" Target="../media/image1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6">
            <a:extLst>
              <a:ext uri="{FF2B5EF4-FFF2-40B4-BE49-F238E27FC236}">
                <a16:creationId xmlns:a16="http://schemas.microsoft.com/office/drawing/2014/main" id="{0DF34971-4AE5-4A6E-9A1A-51BEE5BC8945}"/>
              </a:ext>
            </a:extLst>
          </p:cNvPr>
          <p:cNvSpPr>
            <a:spLocks noGrp="1" noChangeArrowheads="1"/>
          </p:cNvSpPr>
          <p:nvPr>
            <p:ph type="sldNum" sz="quarter" idx="4"/>
          </p:nvPr>
        </p:nvSpPr>
        <p:spPr/>
        <p:txBody>
          <a:bodyPr/>
          <a:lstStyle/>
          <a:p>
            <a:fld id="{85C40AF2-7ED4-4FBC-BAAA-BE15B2433923}" type="slidenum">
              <a:rPr lang="en-US" altLang="en-US"/>
              <a:pPr/>
              <a:t>1</a:t>
            </a:fld>
            <a:endParaRPr lang="en-US" altLang="en-US"/>
          </a:p>
        </p:txBody>
      </p:sp>
      <p:sp>
        <p:nvSpPr>
          <p:cNvPr id="2050" name="Rectangle 2">
            <a:extLst>
              <a:ext uri="{FF2B5EF4-FFF2-40B4-BE49-F238E27FC236}">
                <a16:creationId xmlns:a16="http://schemas.microsoft.com/office/drawing/2014/main" id="{3506669B-4C1B-7FF9-04C2-85572D0395C4}"/>
              </a:ext>
            </a:extLst>
          </p:cNvPr>
          <p:cNvSpPr>
            <a:spLocks noGrp="1" noChangeArrowheads="1"/>
          </p:cNvSpPr>
          <p:nvPr>
            <p:ph type="ctrTitle"/>
          </p:nvPr>
        </p:nvSpPr>
        <p:spPr>
          <a:xfrm>
            <a:off x="990600" y="2362200"/>
            <a:ext cx="7772400" cy="609600"/>
          </a:xfrm>
          <a:effectLst>
            <a:outerShdw dist="35921" dir="2700000" algn="ctr" rotWithShape="0">
              <a:schemeClr val="bg1"/>
            </a:outerShdw>
          </a:effectLst>
        </p:spPr>
        <p:txBody>
          <a:bodyPr/>
          <a:lstStyle/>
          <a:p>
            <a:pPr algn="ctr"/>
            <a:r>
              <a:rPr lang="en-US" altLang="en-US" b="1">
                <a:solidFill>
                  <a:srgbClr val="FFFFFF"/>
                </a:solidFill>
              </a:rPr>
              <a:t>The Epistle of James</a:t>
            </a:r>
          </a:p>
        </p:txBody>
      </p:sp>
      <p:sp>
        <p:nvSpPr>
          <p:cNvPr id="2051" name="Rectangle 3">
            <a:extLst>
              <a:ext uri="{FF2B5EF4-FFF2-40B4-BE49-F238E27FC236}">
                <a16:creationId xmlns:a16="http://schemas.microsoft.com/office/drawing/2014/main" id="{724E8B83-7520-AC08-093A-D8C2018DD000}"/>
              </a:ext>
            </a:extLst>
          </p:cNvPr>
          <p:cNvSpPr>
            <a:spLocks noGrp="1" noChangeArrowheads="1"/>
          </p:cNvSpPr>
          <p:nvPr>
            <p:ph type="subTitle" idx="1"/>
          </p:nvPr>
        </p:nvSpPr>
        <p:spPr>
          <a:xfrm>
            <a:off x="1371600" y="3886200"/>
            <a:ext cx="6400800" cy="954088"/>
          </a:xfrm>
        </p:spPr>
        <p:txBody>
          <a:bodyPr/>
          <a:lstStyle/>
          <a:p>
            <a:r>
              <a:rPr lang="en-US" altLang="en-US"/>
              <a:t>Active Doctrine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8E2F916F-3470-E61D-7692-F7547264E73B}"/>
              </a:ext>
            </a:extLst>
          </p:cNvPr>
          <p:cNvSpPr>
            <a:spLocks noGrp="1"/>
          </p:cNvSpPr>
          <p:nvPr>
            <p:ph type="sldNum" sz="quarter" idx="12"/>
          </p:nvPr>
        </p:nvSpPr>
        <p:spPr/>
        <p:txBody>
          <a:bodyPr/>
          <a:lstStyle/>
          <a:p>
            <a:fld id="{8C868F0F-433A-43B6-A756-3914CCEA2E81}" type="slidenum">
              <a:rPr lang="en-US" altLang="en-US"/>
              <a:pPr/>
              <a:t>10</a:t>
            </a:fld>
            <a:endParaRPr lang="en-US" altLang="en-US"/>
          </a:p>
        </p:txBody>
      </p:sp>
      <p:sp>
        <p:nvSpPr>
          <p:cNvPr id="29698" name="Rectangle 2">
            <a:extLst>
              <a:ext uri="{FF2B5EF4-FFF2-40B4-BE49-F238E27FC236}">
                <a16:creationId xmlns:a16="http://schemas.microsoft.com/office/drawing/2014/main" id="{1B383F56-3CC1-1496-0751-BC5ECD53ACDA}"/>
              </a:ext>
            </a:extLst>
          </p:cNvPr>
          <p:cNvSpPr>
            <a:spLocks noGrp="1" noChangeArrowheads="1"/>
          </p:cNvSpPr>
          <p:nvPr>
            <p:ph type="title"/>
          </p:nvPr>
        </p:nvSpPr>
        <p:spPr/>
        <p:txBody>
          <a:bodyPr/>
          <a:lstStyle/>
          <a:p>
            <a:r>
              <a:rPr lang="en-US" altLang="en-US"/>
              <a:t> </a:t>
            </a:r>
            <a:r>
              <a:rPr lang="en-US" altLang="en-US" b="1">
                <a:solidFill>
                  <a:schemeClr val="tx1"/>
                </a:solidFill>
              </a:rPr>
              <a:t>James, Circumstances</a:t>
            </a:r>
          </a:p>
        </p:txBody>
      </p:sp>
      <p:sp>
        <p:nvSpPr>
          <p:cNvPr id="29699" name="Rectangle 3">
            <a:extLst>
              <a:ext uri="{FF2B5EF4-FFF2-40B4-BE49-F238E27FC236}">
                <a16:creationId xmlns:a16="http://schemas.microsoft.com/office/drawing/2014/main" id="{3CE0C5EF-A8AB-6A25-CE1D-4DCCBA77C576}"/>
              </a:ext>
            </a:extLst>
          </p:cNvPr>
          <p:cNvSpPr>
            <a:spLocks noGrp="1" noChangeArrowheads="1"/>
          </p:cNvSpPr>
          <p:nvPr>
            <p:ph type="body" idx="1"/>
          </p:nvPr>
        </p:nvSpPr>
        <p:spPr>
          <a:xfrm>
            <a:off x="609600" y="1676400"/>
            <a:ext cx="8345488" cy="4572000"/>
          </a:xfrm>
        </p:spPr>
        <p:txBody>
          <a:bodyPr/>
          <a:lstStyle/>
          <a:p>
            <a:pPr>
              <a:lnSpc>
                <a:spcPct val="90000"/>
              </a:lnSpc>
            </a:pPr>
            <a:r>
              <a:rPr lang="en-US" altLang="en-US"/>
              <a:t>Believers enduring persecution, 1:2</a:t>
            </a:r>
          </a:p>
          <a:p>
            <a:pPr>
              <a:lnSpc>
                <a:spcPct val="90000"/>
              </a:lnSpc>
            </a:pPr>
            <a:r>
              <a:rPr lang="en-US" altLang="en-US"/>
              <a:t>Largely poor / social injustice, 1:9; 2:6; 5:1-6.</a:t>
            </a:r>
          </a:p>
          <a:p>
            <a:pPr>
              <a:lnSpc>
                <a:spcPct val="90000"/>
              </a:lnSpc>
            </a:pPr>
            <a:r>
              <a:rPr lang="en-US" altLang="en-US"/>
              <a:t>Harassed by rich / favoritism. 2:1-7.</a:t>
            </a:r>
          </a:p>
          <a:p>
            <a:pPr>
              <a:lnSpc>
                <a:spcPct val="90000"/>
              </a:lnSpc>
            </a:pPr>
            <a:r>
              <a:rPr lang="en-US" altLang="en-US"/>
              <a:t>Succumbing to OSN. 1:13-15; 4:1-3</a:t>
            </a:r>
          </a:p>
          <a:p>
            <a:pPr>
              <a:lnSpc>
                <a:spcPct val="90000"/>
              </a:lnSpc>
            </a:pPr>
            <a:r>
              <a:rPr lang="en-US" altLang="en-US"/>
              <a:t>Worldliness replaced godliness, 3:13-4:6</a:t>
            </a:r>
          </a:p>
          <a:p>
            <a:pPr>
              <a:lnSpc>
                <a:spcPct val="90000"/>
              </a:lnSpc>
            </a:pPr>
            <a:r>
              <a:rPr lang="en-US" altLang="en-US"/>
              <a:t>Patience and prayer lacking, 1:2-8; 4:2-3; 5:7, 13-18.</a:t>
            </a:r>
          </a:p>
          <a:p>
            <a:pPr>
              <a:lnSpc>
                <a:spcPct val="90000"/>
              </a:lnSpc>
            </a:pPr>
            <a:r>
              <a:rPr lang="en-US" altLang="en-US"/>
              <a:t>Faith without works is OK. 2:14-26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9" name="Rectangle 3">
            <a:extLst>
              <a:ext uri="{FF2B5EF4-FFF2-40B4-BE49-F238E27FC236}">
                <a16:creationId xmlns:a16="http://schemas.microsoft.com/office/drawing/2014/main" id="{2A59087C-A15D-8F8A-B22D-AE6CD164AF79}"/>
              </a:ext>
            </a:extLst>
          </p:cNvPr>
          <p:cNvSpPr>
            <a:spLocks noChangeArrowheads="1"/>
          </p:cNvSpPr>
          <p:nvPr/>
        </p:nvSpPr>
        <p:spPr bwMode="auto">
          <a:xfrm>
            <a:off x="1719263" y="1692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21858" name="Picture 2">
            <a:extLst>
              <a:ext uri="{FF2B5EF4-FFF2-40B4-BE49-F238E27FC236}">
                <a16:creationId xmlns:a16="http://schemas.microsoft.com/office/drawing/2014/main" id="{EE8D6688-CA3B-1F4C-A943-7BE354E2BCD4}"/>
              </a:ext>
            </a:extLst>
          </p:cNvPr>
          <p:cNvPicPr>
            <a:picLocks noChangeAspect="1" noChangeArrowheads="1"/>
          </p:cNvPicPr>
          <p:nvPr/>
        </p:nvPicPr>
        <p:blipFill>
          <a:blip r:embed="rId2">
            <a:lum bright="-14000" contrast="50000"/>
            <a:grayscl/>
            <a:biLevel thresh="50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chemeClr val="accent1"/>
          </a:solidFill>
          <a:ln>
            <a:noFill/>
          </a:ln>
          <a:effectLst>
            <a:outerShdw dist="35921" dir="2700000" algn="ctr" rotWithShape="0">
              <a:schemeClr val="bg1"/>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121860" name="Rectangle 4">
            <a:extLst>
              <a:ext uri="{FF2B5EF4-FFF2-40B4-BE49-F238E27FC236}">
                <a16:creationId xmlns:a16="http://schemas.microsoft.com/office/drawing/2014/main" id="{BEBDFD8B-784C-07E0-F8C5-F1601C554F66}"/>
              </a:ext>
            </a:extLst>
          </p:cNvPr>
          <p:cNvSpPr>
            <a:spLocks noGrp="1" noChangeArrowheads="1"/>
          </p:cNvSpPr>
          <p:nvPr>
            <p:ph type="title" idx="4294967295"/>
          </p:nvPr>
        </p:nvSpPr>
        <p:spPr>
          <a:xfrm>
            <a:off x="3429000" y="0"/>
            <a:ext cx="4648200" cy="685800"/>
          </a:xfrm>
        </p:spPr>
        <p:txBody>
          <a:bodyPr/>
          <a:lstStyle/>
          <a:p>
            <a:r>
              <a:rPr lang="en-US" altLang="en-US">
                <a:solidFill>
                  <a:schemeClr val="bg1"/>
                </a:solidFill>
              </a:rPr>
              <a:t>Possible Structure</a:t>
            </a:r>
          </a:p>
        </p:txBody>
      </p:sp>
      <p:sp>
        <p:nvSpPr>
          <p:cNvPr id="121861" name="Oval 5">
            <a:extLst>
              <a:ext uri="{FF2B5EF4-FFF2-40B4-BE49-F238E27FC236}">
                <a16:creationId xmlns:a16="http://schemas.microsoft.com/office/drawing/2014/main" id="{CF696C35-FC4D-09CF-9A33-526E7B7BBC78}"/>
              </a:ext>
            </a:extLst>
          </p:cNvPr>
          <p:cNvSpPr>
            <a:spLocks noChangeArrowheads="1"/>
          </p:cNvSpPr>
          <p:nvPr/>
        </p:nvSpPr>
        <p:spPr bwMode="auto">
          <a:xfrm>
            <a:off x="3657600" y="2819400"/>
            <a:ext cx="2819400" cy="1371600"/>
          </a:xfrm>
          <a:prstGeom prst="ellipse">
            <a:avLst/>
          </a:prstGeom>
          <a:noFill/>
          <a:ln w="2857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63" name="Text Box 7">
            <a:extLst>
              <a:ext uri="{FF2B5EF4-FFF2-40B4-BE49-F238E27FC236}">
                <a16:creationId xmlns:a16="http://schemas.microsoft.com/office/drawing/2014/main" id="{DAEAED26-E914-D68D-5DB6-7520E93B198B}"/>
              </a:ext>
            </a:extLst>
          </p:cNvPr>
          <p:cNvSpPr txBox="1">
            <a:spLocks noChangeArrowheads="1"/>
          </p:cNvSpPr>
          <p:nvPr/>
        </p:nvSpPr>
        <p:spPr bwMode="auto">
          <a:xfrm>
            <a:off x="4191000" y="3090863"/>
            <a:ext cx="2057400"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n-US" altLang="en-US" sz="1600" b="1">
                <a:solidFill>
                  <a:schemeClr val="bg1"/>
                </a:solidFill>
                <a:effectLst>
                  <a:outerShdw blurRad="38100" dist="38100" dir="2700000" algn="tl">
                    <a:srgbClr val="FFFFFF"/>
                  </a:outerShdw>
                </a:effectLst>
              </a:rPr>
              <a:t>True religion is doctrine + action </a:t>
            </a:r>
          </a:p>
          <a:p>
            <a:pPr algn="ctr">
              <a:spcBef>
                <a:spcPct val="50000"/>
              </a:spcBef>
              <a:buFont typeface="Wingdings" panose="05000000000000000000" pitchFamily="2" charset="2"/>
              <a:buNone/>
            </a:pPr>
            <a:r>
              <a:rPr lang="en-US" altLang="en-US" sz="1600" b="1">
                <a:solidFill>
                  <a:schemeClr val="bg1"/>
                </a:solidFill>
                <a:effectLst>
                  <a:outerShdw blurRad="38100" dist="38100" dir="2700000" algn="tl">
                    <a:srgbClr val="FFFFFF"/>
                  </a:outerShdw>
                </a:effectLst>
              </a:rPr>
              <a:t>(2:1-26)</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7F63483-70A7-9DAD-97C5-63C1DA5A57FF}"/>
              </a:ext>
            </a:extLst>
          </p:cNvPr>
          <p:cNvSpPr>
            <a:spLocks noGrp="1"/>
          </p:cNvSpPr>
          <p:nvPr>
            <p:ph type="sldNum" sz="quarter" idx="12"/>
          </p:nvPr>
        </p:nvSpPr>
        <p:spPr/>
        <p:txBody>
          <a:bodyPr/>
          <a:lstStyle/>
          <a:p>
            <a:fld id="{ED235FD4-C195-4E15-92B3-8F0E94F21EF8}" type="slidenum">
              <a:rPr lang="en-US" altLang="en-US"/>
              <a:pPr/>
              <a:t>12</a:t>
            </a:fld>
            <a:endParaRPr lang="en-US" altLang="en-US"/>
          </a:p>
        </p:txBody>
      </p:sp>
      <p:sp>
        <p:nvSpPr>
          <p:cNvPr id="32770" name="Rectangle 2">
            <a:extLst>
              <a:ext uri="{FF2B5EF4-FFF2-40B4-BE49-F238E27FC236}">
                <a16:creationId xmlns:a16="http://schemas.microsoft.com/office/drawing/2014/main" id="{2305D78E-7227-F696-9D65-D76BBACBB194}"/>
              </a:ext>
            </a:extLst>
          </p:cNvPr>
          <p:cNvSpPr>
            <a:spLocks noGrp="1" noChangeArrowheads="1"/>
          </p:cNvSpPr>
          <p:nvPr>
            <p:ph type="title"/>
          </p:nvPr>
        </p:nvSpPr>
        <p:spPr>
          <a:xfrm>
            <a:off x="914400" y="381000"/>
            <a:ext cx="8229600" cy="1143000"/>
          </a:xfrm>
          <a:effectLst>
            <a:outerShdw dist="35921" dir="2700000" algn="ctr" rotWithShape="0">
              <a:schemeClr val="bg1"/>
            </a:outerShdw>
          </a:effectLst>
        </p:spPr>
        <p:txBody>
          <a:bodyPr/>
          <a:lstStyle/>
          <a:p>
            <a:pPr algn="ctr"/>
            <a:r>
              <a:rPr lang="en-US" altLang="en-US" b="1">
                <a:solidFill>
                  <a:srgbClr val="FFFFFF"/>
                </a:solidFill>
                <a:latin typeface="Palatino Linotype" panose="02040502050505030304" pitchFamily="18" charset="0"/>
                <a:cs typeface="Times New Roman" panose="02020603050405020304" pitchFamily="18" charset="0"/>
              </a:rPr>
              <a:t>1st Segment: Testing, Wisdom and Wealth (1:1-11)</a:t>
            </a:r>
            <a:r>
              <a:rPr lang="en-US" altLang="en-US" b="1">
                <a:solidFill>
                  <a:srgbClr val="FFFFFF"/>
                </a:solidFill>
              </a:rPr>
              <a:t> </a:t>
            </a:r>
          </a:p>
        </p:txBody>
      </p:sp>
      <p:sp>
        <p:nvSpPr>
          <p:cNvPr id="32771" name="Rectangle 3">
            <a:extLst>
              <a:ext uri="{FF2B5EF4-FFF2-40B4-BE49-F238E27FC236}">
                <a16:creationId xmlns:a16="http://schemas.microsoft.com/office/drawing/2014/main" id="{3F6547C0-B8DD-B090-F2F6-7CB75D795A22}"/>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r>
              <a:rPr lang="en-US" altLang="en-US"/>
              <a:t>A Bond-servant of God and of the Lord Jesus Christ.</a:t>
            </a:r>
          </a:p>
          <a:p>
            <a:r>
              <a:rPr lang="en-US" altLang="en-US"/>
              <a:t>“12 tribes”</a:t>
            </a:r>
          </a:p>
          <a:p>
            <a:r>
              <a:rPr lang="en-US" altLang="en-US"/>
              <a:t>Looks to the future judgment.</a:t>
            </a:r>
          </a:p>
        </p:txBody>
      </p:sp>
      <p:sp>
        <p:nvSpPr>
          <p:cNvPr id="32772" name="Rectangle 4">
            <a:extLst>
              <a:ext uri="{FF2B5EF4-FFF2-40B4-BE49-F238E27FC236}">
                <a16:creationId xmlns:a16="http://schemas.microsoft.com/office/drawing/2014/main" id="{3344D25A-FE05-7D79-991B-847C8609DEEE}"/>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a:t>James 1:1 “James, a bond-servant of God and of the Lord Jesus Christ, To the twelve tribes who are dispersed abroad: Greetings.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3D9E7C41-A573-F3AE-43DF-8AABC228A844}"/>
              </a:ext>
            </a:extLst>
          </p:cNvPr>
          <p:cNvSpPr>
            <a:spLocks noGrp="1"/>
          </p:cNvSpPr>
          <p:nvPr>
            <p:ph type="sldNum" sz="quarter" idx="12"/>
          </p:nvPr>
        </p:nvSpPr>
        <p:spPr/>
        <p:txBody>
          <a:bodyPr/>
          <a:lstStyle/>
          <a:p>
            <a:fld id="{6830B6F5-9703-4A17-A6C3-217DB5A7843B}" type="slidenum">
              <a:rPr lang="en-US" altLang="en-US"/>
              <a:pPr/>
              <a:t>13</a:t>
            </a:fld>
            <a:endParaRPr lang="en-US" altLang="en-US"/>
          </a:p>
        </p:txBody>
      </p:sp>
      <p:sp>
        <p:nvSpPr>
          <p:cNvPr id="33794" name="Rectangle 2">
            <a:extLst>
              <a:ext uri="{FF2B5EF4-FFF2-40B4-BE49-F238E27FC236}">
                <a16:creationId xmlns:a16="http://schemas.microsoft.com/office/drawing/2014/main" id="{21ED9FA9-46D3-781A-21B3-472FBFE8A24C}"/>
              </a:ext>
            </a:extLst>
          </p:cNvPr>
          <p:cNvSpPr>
            <a:spLocks noGrp="1" noChangeArrowheads="1"/>
          </p:cNvSpPr>
          <p:nvPr>
            <p:ph type="title"/>
          </p:nvPr>
        </p:nvSpPr>
        <p:spPr/>
        <p:txBody>
          <a:bodyPr/>
          <a:lstStyle/>
          <a:p>
            <a:r>
              <a:rPr lang="en-US" altLang="en-US" b="1">
                <a:solidFill>
                  <a:srgbClr val="FFFFFF"/>
                </a:solidFill>
                <a:latin typeface="Palatino Linotype" panose="02040502050505030304" pitchFamily="18" charset="0"/>
                <a:cs typeface="Times New Roman" panose="02020603050405020304" pitchFamily="18" charset="0"/>
              </a:rPr>
              <a:t>Testing produces joy, 1:2-4</a:t>
            </a:r>
            <a:r>
              <a:rPr lang="en-US" altLang="en-US" b="1">
                <a:solidFill>
                  <a:srgbClr val="FFFFFF"/>
                </a:solidFill>
              </a:rPr>
              <a:t> </a:t>
            </a:r>
          </a:p>
        </p:txBody>
      </p:sp>
      <p:sp>
        <p:nvSpPr>
          <p:cNvPr id="33795" name="Rectangle 3">
            <a:extLst>
              <a:ext uri="{FF2B5EF4-FFF2-40B4-BE49-F238E27FC236}">
                <a16:creationId xmlns:a16="http://schemas.microsoft.com/office/drawing/2014/main" id="{50569AC2-45C7-51B2-C752-957C3BE12590}"/>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r>
              <a:rPr lang="en-US" altLang="en-US"/>
              <a:t>Joy is the Attitude</a:t>
            </a:r>
          </a:p>
          <a:p>
            <a:endParaRPr lang="en-US" altLang="en-US"/>
          </a:p>
          <a:p>
            <a:r>
              <a:rPr lang="en-US" altLang="en-US"/>
              <a:t>Joy looks forward to maturity, not dwelling on the difficulty of the test itself</a:t>
            </a:r>
          </a:p>
        </p:txBody>
      </p:sp>
      <p:sp>
        <p:nvSpPr>
          <p:cNvPr id="33796" name="Rectangle 4">
            <a:extLst>
              <a:ext uri="{FF2B5EF4-FFF2-40B4-BE49-F238E27FC236}">
                <a16:creationId xmlns:a16="http://schemas.microsoft.com/office/drawing/2014/main" id="{85CADE29-027F-712F-A151-4B98CCA4FB0A}"/>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a:t>Believers are tested</a:t>
            </a:r>
          </a:p>
          <a:p>
            <a:endParaRPr lang="en-US" altLang="en-US"/>
          </a:p>
          <a:p>
            <a:r>
              <a:rPr lang="en-US" altLang="en-US"/>
              <a:t>Plus endurance</a:t>
            </a:r>
          </a:p>
          <a:p>
            <a:endParaRPr lang="en-US" altLang="en-US"/>
          </a:p>
          <a:p>
            <a:r>
              <a:rPr lang="en-US" altLang="en-US"/>
              <a:t>Results = maturity</a:t>
            </a: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3BB274C6-78C9-5FB4-B4E2-718F2364529C}"/>
              </a:ext>
            </a:extLst>
          </p:cNvPr>
          <p:cNvSpPr>
            <a:spLocks noGrp="1"/>
          </p:cNvSpPr>
          <p:nvPr>
            <p:ph type="sldNum" sz="quarter" idx="12"/>
          </p:nvPr>
        </p:nvSpPr>
        <p:spPr/>
        <p:txBody>
          <a:bodyPr/>
          <a:lstStyle/>
          <a:p>
            <a:fld id="{FDC9D78B-A600-47DE-9B42-AC57325CCA9B}" type="slidenum">
              <a:rPr lang="en-US" altLang="en-US"/>
              <a:pPr/>
              <a:t>14</a:t>
            </a:fld>
            <a:endParaRPr lang="en-US" altLang="en-US"/>
          </a:p>
        </p:txBody>
      </p:sp>
      <p:sp>
        <p:nvSpPr>
          <p:cNvPr id="35842" name="Rectangle 2">
            <a:extLst>
              <a:ext uri="{FF2B5EF4-FFF2-40B4-BE49-F238E27FC236}">
                <a16:creationId xmlns:a16="http://schemas.microsoft.com/office/drawing/2014/main" id="{E053B6A0-39C4-098F-46FB-42E21560DDB3}"/>
              </a:ext>
            </a:extLst>
          </p:cNvPr>
          <p:cNvSpPr>
            <a:spLocks noGrp="1" noChangeArrowheads="1"/>
          </p:cNvSpPr>
          <p:nvPr>
            <p:ph type="title"/>
          </p:nvPr>
        </p:nvSpPr>
        <p:spPr>
          <a:xfrm>
            <a:off x="1350963" y="381000"/>
            <a:ext cx="7793037" cy="838200"/>
          </a:xfrm>
        </p:spPr>
        <p:txBody>
          <a:bodyPr/>
          <a:lstStyle/>
          <a:p>
            <a:pPr algn="ctr"/>
            <a:r>
              <a:rPr lang="en-US" altLang="en-US" sz="3600" b="1">
                <a:solidFill>
                  <a:srgbClr val="FFFFFF"/>
                </a:solidFill>
                <a:latin typeface="Palatino Linotype" panose="02040502050505030304" pitchFamily="18" charset="0"/>
                <a:cs typeface="Times New Roman" panose="02020603050405020304" pitchFamily="18" charset="0"/>
              </a:rPr>
              <a:t>Wisdom through prayer, 1:5-8</a:t>
            </a:r>
            <a:r>
              <a:rPr lang="en-US" altLang="en-US">
                <a:solidFill>
                  <a:srgbClr val="FFFFFF"/>
                </a:solidFill>
              </a:rPr>
              <a:t> </a:t>
            </a:r>
          </a:p>
        </p:txBody>
      </p:sp>
      <p:sp>
        <p:nvSpPr>
          <p:cNvPr id="35843" name="Rectangle 3">
            <a:extLst>
              <a:ext uri="{FF2B5EF4-FFF2-40B4-BE49-F238E27FC236}">
                <a16:creationId xmlns:a16="http://schemas.microsoft.com/office/drawing/2014/main" id="{482F1B2F-3184-280C-1B30-4DE9323ABB35}"/>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r>
              <a:rPr lang="en-US" altLang="en-US" b="1"/>
              <a:t>If…you lack wisdom.. </a:t>
            </a:r>
          </a:p>
          <a:p>
            <a:r>
              <a:rPr lang="en-US" altLang="en-US"/>
              <a:t>James is a wisdom book . . How to practically apply the principles of Scripture.</a:t>
            </a:r>
          </a:p>
          <a:p>
            <a:r>
              <a:rPr lang="en-US" altLang="en-US"/>
              <a:t>Wisdom = the art of living</a:t>
            </a:r>
          </a:p>
        </p:txBody>
      </p:sp>
      <p:sp>
        <p:nvSpPr>
          <p:cNvPr id="35844" name="Rectangle 4">
            <a:extLst>
              <a:ext uri="{FF2B5EF4-FFF2-40B4-BE49-F238E27FC236}">
                <a16:creationId xmlns:a16="http://schemas.microsoft.com/office/drawing/2014/main" id="{F6800353-4320-7593-555A-504606BB955A}"/>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1:5, 6 But if any of you lacks wisdom, let him ask of God, who gives to all generously and without reproach, and it will be given to him. But he must ask in faith without any doubting, for the one who doubts is like the surf of the sea, driven and tossed by the wind.”</a:t>
            </a: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CA9EBC9-8A86-765D-B561-31E16EEFD781}"/>
              </a:ext>
            </a:extLst>
          </p:cNvPr>
          <p:cNvSpPr>
            <a:spLocks noGrp="1"/>
          </p:cNvSpPr>
          <p:nvPr>
            <p:ph type="sldNum" sz="quarter" idx="12"/>
          </p:nvPr>
        </p:nvSpPr>
        <p:spPr/>
        <p:txBody>
          <a:bodyPr/>
          <a:lstStyle/>
          <a:p>
            <a:fld id="{6A05131F-BB52-4B86-BD5E-B0886829B65D}" type="slidenum">
              <a:rPr lang="en-US" altLang="en-US"/>
              <a:pPr/>
              <a:t>15</a:t>
            </a:fld>
            <a:endParaRPr lang="en-US" altLang="en-US"/>
          </a:p>
        </p:txBody>
      </p:sp>
      <p:sp>
        <p:nvSpPr>
          <p:cNvPr id="36866" name="Rectangle 2">
            <a:extLst>
              <a:ext uri="{FF2B5EF4-FFF2-40B4-BE49-F238E27FC236}">
                <a16:creationId xmlns:a16="http://schemas.microsoft.com/office/drawing/2014/main" id="{A8B4512E-F078-00D2-BBF6-E425EADC0002}"/>
              </a:ext>
            </a:extLst>
          </p:cNvPr>
          <p:cNvSpPr>
            <a:spLocks noGrp="1" noChangeArrowheads="1"/>
          </p:cNvSpPr>
          <p:nvPr>
            <p:ph type="title"/>
          </p:nvPr>
        </p:nvSpPr>
        <p:spPr>
          <a:xfrm>
            <a:off x="1066800" y="457200"/>
            <a:ext cx="7793038" cy="60960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gn="ctr"/>
            <a:r>
              <a:rPr lang="en-US" altLang="en-US" sz="3600" b="1">
                <a:solidFill>
                  <a:schemeClr val="tx1"/>
                </a:solidFill>
                <a:latin typeface="Palatino Linotype" panose="02040502050505030304" pitchFamily="18" charset="0"/>
                <a:cs typeface="Times New Roman" panose="02020603050405020304" pitchFamily="18" charset="0"/>
              </a:rPr>
              <a:t>The place of prayer in trials, 1:5-8</a:t>
            </a:r>
            <a:r>
              <a:rPr lang="en-US" altLang="en-US">
                <a:solidFill>
                  <a:schemeClr val="tx1"/>
                </a:solidFill>
              </a:rPr>
              <a:t> </a:t>
            </a:r>
          </a:p>
        </p:txBody>
      </p:sp>
      <p:sp>
        <p:nvSpPr>
          <p:cNvPr id="36867" name="Rectangle 3">
            <a:extLst>
              <a:ext uri="{FF2B5EF4-FFF2-40B4-BE49-F238E27FC236}">
                <a16:creationId xmlns:a16="http://schemas.microsoft.com/office/drawing/2014/main" id="{8D3819CF-36D2-34F7-4BC7-DB2E1543A6BE}"/>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400"/>
              <a:t>If you don’t believe why ask? If you believe, ask with anticipation of being heard.</a:t>
            </a:r>
          </a:p>
          <a:p>
            <a:pPr>
              <a:lnSpc>
                <a:spcPct val="90000"/>
              </a:lnSpc>
            </a:pPr>
            <a:r>
              <a:rPr lang="en-US" altLang="en-US" sz="2400"/>
              <a:t>Note “Work + Faith” in prayer.</a:t>
            </a:r>
          </a:p>
          <a:p>
            <a:pPr>
              <a:lnSpc>
                <a:spcPct val="90000"/>
              </a:lnSpc>
            </a:pPr>
            <a:r>
              <a:rPr lang="en-US" altLang="en-US" sz="2000">
                <a:cs typeface="Times New Roman" panose="02020603050405020304" pitchFamily="18" charset="0"/>
              </a:rPr>
              <a:t>God is not pleased with </a:t>
            </a:r>
            <a:r>
              <a:rPr lang="en-US" altLang="en-US" sz="2000" b="1">
                <a:cs typeface="Times New Roman" panose="02020603050405020304" pitchFamily="18" charset="0"/>
              </a:rPr>
              <a:t>a double-minded man </a:t>
            </a:r>
            <a:r>
              <a:rPr lang="en-US" altLang="en-US" sz="2000">
                <a:cs typeface="Times New Roman" panose="02020603050405020304" pitchFamily="18" charset="0"/>
              </a:rPr>
              <a:t> = two areas of concentration; GOD + distractions.</a:t>
            </a:r>
          </a:p>
        </p:txBody>
      </p:sp>
      <p:sp>
        <p:nvSpPr>
          <p:cNvPr id="36868" name="Rectangle 4">
            <a:extLst>
              <a:ext uri="{FF2B5EF4-FFF2-40B4-BE49-F238E27FC236}">
                <a16:creationId xmlns:a16="http://schemas.microsoft.com/office/drawing/2014/main" id="{71F65B5B-EF51-17AC-D506-5AAA114CAC01}"/>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1:6-8 “But he must </a:t>
            </a:r>
            <a:r>
              <a:rPr lang="en-US" altLang="en-US" sz="2400" b="1" u="sng"/>
              <a:t>ask in faith</a:t>
            </a:r>
            <a:r>
              <a:rPr lang="en-US" altLang="en-US" sz="2400"/>
              <a:t> without any doubting, for the one who doubts is like the surf of the sea, driven and tossed by the wind. For that man ought not to expect that he will receive anything from the Lord, being a </a:t>
            </a:r>
            <a:r>
              <a:rPr lang="en-US" altLang="en-US" sz="2400" b="1" u="sng"/>
              <a:t>double-minded man, unstable</a:t>
            </a:r>
            <a:r>
              <a:rPr lang="en-US" altLang="en-US" sz="2400"/>
              <a:t> in all his ways.</a:t>
            </a:r>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06B779F1-936A-1888-D3EB-4DFCF9DA0663}"/>
              </a:ext>
            </a:extLst>
          </p:cNvPr>
          <p:cNvSpPr>
            <a:spLocks noGrp="1"/>
          </p:cNvSpPr>
          <p:nvPr>
            <p:ph type="sldNum" sz="quarter" idx="12"/>
          </p:nvPr>
        </p:nvSpPr>
        <p:spPr/>
        <p:txBody>
          <a:bodyPr/>
          <a:lstStyle/>
          <a:p>
            <a:fld id="{77E27E0F-4050-47CA-9DA8-BA317BE1428A}" type="slidenum">
              <a:rPr lang="en-US" altLang="en-US"/>
              <a:pPr/>
              <a:t>16</a:t>
            </a:fld>
            <a:endParaRPr lang="en-US" altLang="en-US"/>
          </a:p>
        </p:txBody>
      </p:sp>
      <p:sp>
        <p:nvSpPr>
          <p:cNvPr id="37890" name="Rectangle 2">
            <a:extLst>
              <a:ext uri="{FF2B5EF4-FFF2-40B4-BE49-F238E27FC236}">
                <a16:creationId xmlns:a16="http://schemas.microsoft.com/office/drawing/2014/main" id="{CEB09699-6B9F-5058-6452-313BE8CB425E}"/>
              </a:ext>
            </a:extLst>
          </p:cNvPr>
          <p:cNvSpPr>
            <a:spLocks noGrp="1" noChangeArrowheads="1"/>
          </p:cNvSpPr>
          <p:nvPr>
            <p:ph type="title"/>
          </p:nvPr>
        </p:nvSpPr>
        <p:spPr>
          <a:xfrm>
            <a:off x="1350963" y="381000"/>
            <a:ext cx="7793037" cy="914400"/>
          </a:xfrm>
          <a:effectLst>
            <a:outerShdw dist="35921" dir="2700000" algn="ctr" rotWithShape="0">
              <a:schemeClr val="bg1"/>
            </a:outerShdw>
          </a:effectLst>
        </p:spPr>
        <p:txBody>
          <a:bodyPr/>
          <a:lstStyle/>
          <a:p>
            <a:pPr algn="ctr"/>
            <a:r>
              <a:rPr lang="en-US" altLang="en-US" b="1">
                <a:solidFill>
                  <a:schemeClr val="tx1"/>
                </a:solidFill>
                <a:latin typeface="Times New Roman" panose="02020603050405020304" pitchFamily="18" charset="0"/>
                <a:cs typeface="Times New Roman" panose="02020603050405020304" pitchFamily="18" charset="0"/>
              </a:rPr>
              <a:t>Contrast Rich &amp; Poor</a:t>
            </a:r>
            <a:r>
              <a:rPr lang="en-US" altLang="en-US">
                <a:solidFill>
                  <a:schemeClr val="tx1"/>
                </a:solidFill>
              </a:rPr>
              <a:t> </a:t>
            </a:r>
            <a:r>
              <a:rPr lang="en-US" altLang="en-US" b="1">
                <a:solidFill>
                  <a:schemeClr val="tx1"/>
                </a:solidFill>
                <a:latin typeface="Times New Roman" panose="02020603050405020304" pitchFamily="18" charset="0"/>
                <a:cs typeface="Times New Roman" panose="02020603050405020304" pitchFamily="18" charset="0"/>
              </a:rPr>
              <a:t>1:9–11 </a:t>
            </a:r>
          </a:p>
        </p:txBody>
      </p:sp>
      <p:sp>
        <p:nvSpPr>
          <p:cNvPr id="37891" name="Rectangle 3">
            <a:extLst>
              <a:ext uri="{FF2B5EF4-FFF2-40B4-BE49-F238E27FC236}">
                <a16:creationId xmlns:a16="http://schemas.microsoft.com/office/drawing/2014/main" id="{4CF56977-5946-B14B-4C1A-B91B1874EC6D}"/>
              </a:ext>
            </a:extLst>
          </p:cNvPr>
          <p:cNvSpPr>
            <a:spLocks noGrp="1" noChangeArrowheads="1"/>
          </p:cNvSpPr>
          <p:nvPr>
            <p:ph type="body" idx="1"/>
          </p:nvPr>
        </p:nvSpPr>
        <p:spPr>
          <a:xfrm>
            <a:off x="4114800" y="1600200"/>
            <a:ext cx="5029200" cy="4876800"/>
          </a:xfrm>
          <a:ln>
            <a:solidFill>
              <a:srgbClr val="993366"/>
            </a:solidFill>
            <a:miter lim="800000"/>
            <a:headEnd/>
            <a:tailEnd/>
          </a:ln>
        </p:spPr>
        <p:txBody>
          <a:bodyPr/>
          <a:lstStyle/>
          <a:p>
            <a:pPr>
              <a:lnSpc>
                <a:spcPct val="90000"/>
              </a:lnSpc>
            </a:pPr>
            <a:r>
              <a:rPr lang="en-US" altLang="en-US" sz="3000"/>
              <a:t>Glory in his position, Hab 3:17-18</a:t>
            </a:r>
          </a:p>
          <a:p>
            <a:pPr>
              <a:lnSpc>
                <a:spcPct val="90000"/>
              </a:lnSpc>
            </a:pPr>
            <a:r>
              <a:rPr lang="en-US" altLang="en-US" sz="3000" b="1">
                <a:cs typeface="Times New Roman" panose="02020603050405020304" pitchFamily="18" charset="0"/>
              </a:rPr>
              <a:t>Material - transient</a:t>
            </a:r>
          </a:p>
          <a:p>
            <a:pPr>
              <a:lnSpc>
                <a:spcPct val="90000"/>
              </a:lnSpc>
            </a:pPr>
            <a:r>
              <a:rPr lang="en-US" altLang="en-US" sz="3000" b="1">
                <a:cs typeface="Times New Roman" panose="02020603050405020304" pitchFamily="18" charset="0"/>
              </a:rPr>
              <a:t>Spiritual - permanent</a:t>
            </a:r>
            <a:r>
              <a:rPr lang="en-US" altLang="en-US" sz="3000">
                <a:cs typeface="Times New Roman" panose="02020603050405020304" pitchFamily="18" charset="0"/>
              </a:rPr>
              <a:t> </a:t>
            </a:r>
          </a:p>
          <a:p>
            <a:pPr>
              <a:lnSpc>
                <a:spcPct val="90000"/>
              </a:lnSpc>
            </a:pPr>
            <a:r>
              <a:rPr lang="en-US" altLang="en-US" sz="3000">
                <a:cs typeface="Times New Roman" panose="02020603050405020304" pitchFamily="18" charset="0"/>
              </a:rPr>
              <a:t>Humble and rich are both “brothers” </a:t>
            </a:r>
          </a:p>
          <a:p>
            <a:pPr>
              <a:lnSpc>
                <a:spcPct val="90000"/>
              </a:lnSpc>
            </a:pPr>
            <a:r>
              <a:rPr lang="en-US" altLang="en-US" sz="3000">
                <a:cs typeface="Times New Roman" panose="02020603050405020304" pitchFamily="18" charset="0"/>
              </a:rPr>
              <a:t>Appearances “fade away”</a:t>
            </a:r>
            <a:endParaRPr lang="en-US" altLang="en-US" sz="3000"/>
          </a:p>
        </p:txBody>
      </p:sp>
      <p:sp>
        <p:nvSpPr>
          <p:cNvPr id="37892" name="Rectangle 4">
            <a:extLst>
              <a:ext uri="{FF2B5EF4-FFF2-40B4-BE49-F238E27FC236}">
                <a16:creationId xmlns:a16="http://schemas.microsoft.com/office/drawing/2014/main" id="{BCE2AB96-02C7-65CC-43D0-AC4B05E3C065}"/>
              </a:ext>
            </a:extLst>
          </p:cNvPr>
          <p:cNvSpPr>
            <a:spLocks noChangeArrowheads="1"/>
          </p:cNvSpPr>
          <p:nvPr/>
        </p:nvSpPr>
        <p:spPr bwMode="auto">
          <a:xfrm>
            <a:off x="152400" y="1600200"/>
            <a:ext cx="37338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a:t>James 1:9-11 “But </a:t>
            </a:r>
            <a:r>
              <a:rPr lang="en-US" altLang="en-US" sz="2000" b="1"/>
              <a:t>the brother of humble circumstances</a:t>
            </a:r>
            <a:r>
              <a:rPr lang="en-US" altLang="en-US" sz="2000"/>
              <a:t> is to glory in his high position;and the rich man is to glory in his humiliation, because like flowering grass he will pass away. For the sun rises with a scorching wind and withers the grass; and its flower falls off and the beauty of </a:t>
            </a:r>
            <a:r>
              <a:rPr lang="en-US" altLang="en-US" sz="2000" b="1" u="sng"/>
              <a:t>its appearance is destroyed</a:t>
            </a:r>
            <a:r>
              <a:rPr lang="en-US" altLang="en-US" sz="2000"/>
              <a:t>; so too the rich man in the midst of his pursuits will fade away.”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01017981-389A-2C60-D18D-4CFABC98BF6C}"/>
              </a:ext>
            </a:extLst>
          </p:cNvPr>
          <p:cNvSpPr>
            <a:spLocks noGrp="1"/>
          </p:cNvSpPr>
          <p:nvPr>
            <p:ph type="sldNum" sz="quarter" idx="12"/>
          </p:nvPr>
        </p:nvSpPr>
        <p:spPr/>
        <p:txBody>
          <a:bodyPr/>
          <a:lstStyle/>
          <a:p>
            <a:fld id="{C2DCC7CD-6764-41C1-B935-0D449546BAF1}" type="slidenum">
              <a:rPr lang="en-US" altLang="en-US"/>
              <a:pPr/>
              <a:t>17</a:t>
            </a:fld>
            <a:endParaRPr lang="en-US" altLang="en-US"/>
          </a:p>
        </p:txBody>
      </p:sp>
      <p:sp>
        <p:nvSpPr>
          <p:cNvPr id="47106" name="Rectangle 2">
            <a:extLst>
              <a:ext uri="{FF2B5EF4-FFF2-40B4-BE49-F238E27FC236}">
                <a16:creationId xmlns:a16="http://schemas.microsoft.com/office/drawing/2014/main" id="{FEBD2D53-D2EB-DDF2-8908-84520C8907FD}"/>
              </a:ext>
            </a:extLst>
          </p:cNvPr>
          <p:cNvSpPr>
            <a:spLocks noGrp="1" noChangeArrowheads="1"/>
          </p:cNvSpPr>
          <p:nvPr>
            <p:ph type="title"/>
          </p:nvPr>
        </p:nvSpPr>
        <p:spPr>
          <a:xfrm>
            <a:off x="1143000" y="152400"/>
            <a:ext cx="8001000" cy="1143000"/>
          </a:xfrm>
          <a:effectLst>
            <a:outerShdw dist="35921" dir="2700000" algn="ctr" rotWithShape="0">
              <a:schemeClr val="bg1"/>
            </a:outerShdw>
          </a:effectLst>
        </p:spPr>
        <p:txBody>
          <a:bodyPr/>
          <a:lstStyle/>
          <a:p>
            <a:r>
              <a:rPr lang="en-US" altLang="en-US" sz="3600" b="1">
                <a:solidFill>
                  <a:schemeClr val="tx1"/>
                </a:solidFill>
                <a:latin typeface="Times New Roman" panose="02020603050405020304" pitchFamily="18" charset="0"/>
              </a:rPr>
              <a:t>Testing produces blessedness, v12-18</a:t>
            </a:r>
            <a:endParaRPr lang="en-US" altLang="en-US" sz="4000" b="1">
              <a:solidFill>
                <a:schemeClr val="tx1"/>
              </a:solidFill>
              <a:latin typeface="Times New Roman" panose="02020603050405020304" pitchFamily="18" charset="0"/>
            </a:endParaRPr>
          </a:p>
        </p:txBody>
      </p:sp>
      <p:sp>
        <p:nvSpPr>
          <p:cNvPr id="47107" name="Rectangle 3">
            <a:extLst>
              <a:ext uri="{FF2B5EF4-FFF2-40B4-BE49-F238E27FC236}">
                <a16:creationId xmlns:a16="http://schemas.microsoft.com/office/drawing/2014/main" id="{277C5922-BCF2-A31E-A244-BE78222F851F}"/>
              </a:ext>
            </a:extLst>
          </p:cNvPr>
          <p:cNvSpPr>
            <a:spLocks noGrp="1" noChangeArrowheads="1"/>
          </p:cNvSpPr>
          <p:nvPr>
            <p:ph type="body" idx="1"/>
          </p:nvPr>
        </p:nvSpPr>
        <p:spPr>
          <a:xfrm>
            <a:off x="3810000" y="1600200"/>
            <a:ext cx="4953000" cy="4876800"/>
          </a:xfrm>
          <a:ln>
            <a:solidFill>
              <a:srgbClr val="993366"/>
            </a:solidFill>
            <a:miter lim="800000"/>
            <a:headEnd/>
            <a:tailEnd/>
          </a:ln>
        </p:spPr>
        <p:txBody>
          <a:bodyPr/>
          <a:lstStyle/>
          <a:p>
            <a:pPr>
              <a:lnSpc>
                <a:spcPct val="90000"/>
              </a:lnSpc>
            </a:pPr>
            <a:r>
              <a:rPr lang="en-US" altLang="en-US"/>
              <a:t>“Blessed” 			cf. Beatitudes of Matt 5.</a:t>
            </a:r>
          </a:p>
          <a:p>
            <a:pPr>
              <a:lnSpc>
                <a:spcPct val="90000"/>
              </a:lnSpc>
            </a:pPr>
            <a:r>
              <a:rPr lang="en-US" altLang="en-US"/>
              <a:t> The Crown of Life</a:t>
            </a:r>
          </a:p>
          <a:p>
            <a:pPr lvl="1">
              <a:lnSpc>
                <a:spcPct val="90000"/>
              </a:lnSpc>
            </a:pPr>
            <a:r>
              <a:rPr lang="en-US" altLang="en-US"/>
              <a:t>Approved through trials</a:t>
            </a:r>
          </a:p>
          <a:p>
            <a:pPr lvl="1">
              <a:lnSpc>
                <a:spcPct val="90000"/>
              </a:lnSpc>
            </a:pPr>
            <a:r>
              <a:rPr lang="en-US" altLang="en-US"/>
              <a:t>Love the Lord</a:t>
            </a:r>
          </a:p>
        </p:txBody>
      </p:sp>
      <p:sp>
        <p:nvSpPr>
          <p:cNvPr id="47108" name="Rectangle 4">
            <a:extLst>
              <a:ext uri="{FF2B5EF4-FFF2-40B4-BE49-F238E27FC236}">
                <a16:creationId xmlns:a16="http://schemas.microsoft.com/office/drawing/2014/main" id="{388F588F-EAF3-6883-5C58-973AC0EF58D4}"/>
              </a:ext>
            </a:extLst>
          </p:cNvPr>
          <p:cNvSpPr>
            <a:spLocks noChangeArrowheads="1"/>
          </p:cNvSpPr>
          <p:nvPr/>
        </p:nvSpPr>
        <p:spPr bwMode="auto">
          <a:xfrm>
            <a:off x="152400" y="1600200"/>
            <a:ext cx="35052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800"/>
              <a:t>James 1:12  “Blessed is a man who perseveres under trial; for once he has been approved, he will receive the crown of life which the Lord has promised to those who love Him.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0D1E601-0711-7A81-B4BF-D0F574B0EF4F}"/>
              </a:ext>
            </a:extLst>
          </p:cNvPr>
          <p:cNvSpPr>
            <a:spLocks noGrp="1"/>
          </p:cNvSpPr>
          <p:nvPr>
            <p:ph type="sldNum" sz="quarter" idx="12"/>
          </p:nvPr>
        </p:nvSpPr>
        <p:spPr/>
        <p:txBody>
          <a:bodyPr/>
          <a:lstStyle/>
          <a:p>
            <a:fld id="{7C3493A1-C4BB-4320-BC4B-70EE512262B0}" type="slidenum">
              <a:rPr lang="en-US" altLang="en-US"/>
              <a:pPr/>
              <a:t>18</a:t>
            </a:fld>
            <a:endParaRPr lang="en-US" altLang="en-US"/>
          </a:p>
        </p:txBody>
      </p:sp>
      <p:sp>
        <p:nvSpPr>
          <p:cNvPr id="48130" name="Rectangle 2">
            <a:extLst>
              <a:ext uri="{FF2B5EF4-FFF2-40B4-BE49-F238E27FC236}">
                <a16:creationId xmlns:a16="http://schemas.microsoft.com/office/drawing/2014/main" id="{1CC61010-584E-59B7-AEC1-9214EB9D25B5}"/>
              </a:ext>
            </a:extLst>
          </p:cNvPr>
          <p:cNvSpPr>
            <a:spLocks noGrp="1" noChangeArrowheads="1"/>
          </p:cNvSpPr>
          <p:nvPr>
            <p:ph type="title"/>
          </p:nvPr>
        </p:nvSpPr>
        <p:spPr>
          <a:effectLst>
            <a:outerShdw dist="35921" dir="2700000" algn="ctr" rotWithShape="0">
              <a:schemeClr val="bg1"/>
            </a:outerShdw>
          </a:effectLst>
        </p:spPr>
        <p:txBody>
          <a:bodyPr/>
          <a:lstStyle/>
          <a:p>
            <a:pPr algn="ctr"/>
            <a:r>
              <a:rPr lang="en-US" altLang="en-US" sz="4000" b="1">
                <a:solidFill>
                  <a:srgbClr val="FFFFFF"/>
                </a:solidFill>
                <a:latin typeface="Times New Roman" panose="02020603050405020304" pitchFamily="18" charset="0"/>
                <a:cs typeface="Times New Roman" panose="02020603050405020304" pitchFamily="18" charset="0"/>
              </a:rPr>
              <a:t>Trials - not for sin, 1:12-15</a:t>
            </a:r>
            <a:endParaRPr lang="en-US" altLang="en-US" sz="4000">
              <a:solidFill>
                <a:srgbClr val="FFFFFF"/>
              </a:solidFill>
              <a:latin typeface="Times New Roman" panose="02020603050405020304" pitchFamily="18" charset="0"/>
            </a:endParaRPr>
          </a:p>
        </p:txBody>
      </p:sp>
      <p:sp>
        <p:nvSpPr>
          <p:cNvPr id="48131" name="Rectangle 3">
            <a:extLst>
              <a:ext uri="{FF2B5EF4-FFF2-40B4-BE49-F238E27FC236}">
                <a16:creationId xmlns:a16="http://schemas.microsoft.com/office/drawing/2014/main" id="{9BD6D43B-36EC-4779-9DF1-E59A62C07140}"/>
              </a:ext>
            </a:extLst>
          </p:cNvPr>
          <p:cNvSpPr>
            <a:spLocks noGrp="1" noChangeArrowheads="1"/>
          </p:cNvSpPr>
          <p:nvPr>
            <p:ph type="body" idx="1"/>
          </p:nvPr>
        </p:nvSpPr>
        <p:spPr>
          <a:xfrm>
            <a:off x="3352800" y="1447800"/>
            <a:ext cx="5791200" cy="5029200"/>
          </a:xfrm>
          <a:ln>
            <a:solidFill>
              <a:srgbClr val="993366"/>
            </a:solidFill>
            <a:miter lim="800000"/>
            <a:headEnd/>
            <a:tailEnd/>
          </a:ln>
        </p:spPr>
        <p:txBody>
          <a:bodyPr/>
          <a:lstStyle/>
          <a:p>
            <a:pPr>
              <a:lnSpc>
                <a:spcPct val="90000"/>
              </a:lnSpc>
            </a:pPr>
            <a:r>
              <a:rPr lang="en-US" altLang="en-US" b="1"/>
              <a:t>The Source of Temptations is not God, v.13</a:t>
            </a:r>
          </a:p>
          <a:p>
            <a:pPr>
              <a:lnSpc>
                <a:spcPct val="90000"/>
              </a:lnSpc>
            </a:pPr>
            <a:r>
              <a:rPr lang="en-US" altLang="en-US" b="1"/>
              <a:t>Is there is a difference between testing and tempting?</a:t>
            </a:r>
          </a:p>
          <a:p>
            <a:pPr>
              <a:lnSpc>
                <a:spcPct val="90000"/>
              </a:lnSpc>
            </a:pPr>
            <a:r>
              <a:rPr lang="en-US" altLang="en-US" b="1"/>
              <a:t>Testing = to win/mature</a:t>
            </a:r>
          </a:p>
          <a:p>
            <a:pPr>
              <a:lnSpc>
                <a:spcPct val="90000"/>
              </a:lnSpc>
            </a:pPr>
            <a:r>
              <a:rPr lang="en-US" altLang="en-US" b="1"/>
              <a:t>Tempting = to sin/death</a:t>
            </a:r>
          </a:p>
          <a:p>
            <a:pPr>
              <a:lnSpc>
                <a:spcPct val="90000"/>
              </a:lnSpc>
            </a:pPr>
            <a:r>
              <a:rPr lang="en-US" altLang="en-US" b="1"/>
              <a:t>Lust &gt; sin &gt; death</a:t>
            </a:r>
            <a:endParaRPr lang="en-US" altLang="en-US"/>
          </a:p>
        </p:txBody>
      </p:sp>
      <p:sp>
        <p:nvSpPr>
          <p:cNvPr id="48132" name="Rectangle 4">
            <a:extLst>
              <a:ext uri="{FF2B5EF4-FFF2-40B4-BE49-F238E27FC236}">
                <a16:creationId xmlns:a16="http://schemas.microsoft.com/office/drawing/2014/main" id="{D8FAA4A1-D1E9-6959-04A4-C864643E67DE}"/>
              </a:ext>
            </a:extLst>
          </p:cNvPr>
          <p:cNvSpPr>
            <a:spLocks noChangeArrowheads="1"/>
          </p:cNvSpPr>
          <p:nvPr/>
        </p:nvSpPr>
        <p:spPr bwMode="auto">
          <a:xfrm>
            <a:off x="152400" y="1600200"/>
            <a:ext cx="32004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1:13,14   “Let no one say when he is tempted, “I am being tempted by God”; for God cannot be tempted by evil, and He Himself does not tempt anyone.But each one is tempted when he is carried away and enticed by his own lust.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45EF8E5-8926-A1FC-0893-7995461142B3}"/>
              </a:ext>
            </a:extLst>
          </p:cNvPr>
          <p:cNvSpPr>
            <a:spLocks noGrp="1"/>
          </p:cNvSpPr>
          <p:nvPr>
            <p:ph type="sldNum" sz="quarter" idx="12"/>
          </p:nvPr>
        </p:nvSpPr>
        <p:spPr/>
        <p:txBody>
          <a:bodyPr/>
          <a:lstStyle/>
          <a:p>
            <a:fld id="{D2597B98-CE64-4B47-886F-8C4C1A052697}" type="slidenum">
              <a:rPr lang="en-US" altLang="en-US"/>
              <a:pPr/>
              <a:t>19</a:t>
            </a:fld>
            <a:endParaRPr lang="en-US" altLang="en-US"/>
          </a:p>
        </p:txBody>
      </p:sp>
      <p:sp>
        <p:nvSpPr>
          <p:cNvPr id="50178" name="Rectangle 2">
            <a:extLst>
              <a:ext uri="{FF2B5EF4-FFF2-40B4-BE49-F238E27FC236}">
                <a16:creationId xmlns:a16="http://schemas.microsoft.com/office/drawing/2014/main" id="{A2904633-7B60-2BE1-4A37-6D162274E878}"/>
              </a:ext>
            </a:extLst>
          </p:cNvPr>
          <p:cNvSpPr>
            <a:spLocks noGrp="1" noChangeArrowheads="1"/>
          </p:cNvSpPr>
          <p:nvPr>
            <p:ph type="title"/>
          </p:nvPr>
        </p:nvSpPr>
        <p:spPr>
          <a:effectLst>
            <a:outerShdw dist="35921" dir="2700000" algn="ctr" rotWithShape="0">
              <a:schemeClr val="bg1"/>
            </a:outerShdw>
          </a:effectLst>
        </p:spPr>
        <p:txBody>
          <a:bodyPr/>
          <a:lstStyle/>
          <a:p>
            <a:pPr algn="ctr"/>
            <a:r>
              <a:rPr lang="en-US" altLang="en-US" sz="4000" b="1">
                <a:solidFill>
                  <a:srgbClr val="FFFFFF"/>
                </a:solidFill>
                <a:latin typeface="Times New Roman" panose="02020603050405020304" pitchFamily="18" charset="0"/>
                <a:cs typeface="Times New Roman" panose="02020603050405020304" pitchFamily="18" charset="0"/>
              </a:rPr>
              <a:t>Trials - for fruit, 1:16-18</a:t>
            </a:r>
          </a:p>
        </p:txBody>
      </p:sp>
      <p:sp>
        <p:nvSpPr>
          <p:cNvPr id="50179" name="Rectangle 3">
            <a:extLst>
              <a:ext uri="{FF2B5EF4-FFF2-40B4-BE49-F238E27FC236}">
                <a16:creationId xmlns:a16="http://schemas.microsoft.com/office/drawing/2014/main" id="{D4162DDB-A3F9-5B90-5851-013DD798AC1C}"/>
              </a:ext>
            </a:extLst>
          </p:cNvPr>
          <p:cNvSpPr>
            <a:spLocks noGrp="1" noChangeArrowheads="1"/>
          </p:cNvSpPr>
          <p:nvPr>
            <p:ph type="body" idx="1"/>
          </p:nvPr>
        </p:nvSpPr>
        <p:spPr>
          <a:xfrm>
            <a:off x="3276600" y="1600200"/>
            <a:ext cx="5486400" cy="4953000"/>
          </a:xfrm>
          <a:ln>
            <a:solidFill>
              <a:srgbClr val="993366"/>
            </a:solidFill>
            <a:miter lim="800000"/>
            <a:headEnd/>
            <a:tailEnd/>
          </a:ln>
        </p:spPr>
        <p:txBody>
          <a:bodyPr/>
          <a:lstStyle/>
          <a:p>
            <a:r>
              <a:rPr lang="en-US" altLang="en-US"/>
              <a:t>Word of Truth = gospel</a:t>
            </a:r>
          </a:p>
          <a:p>
            <a:r>
              <a:rPr lang="en-US" altLang="en-US"/>
              <a:t>Bring forth = birth (spiritual life)</a:t>
            </a:r>
          </a:p>
          <a:p>
            <a:r>
              <a:rPr lang="en-US" altLang="en-US">
                <a:cs typeface="Times New Roman" panose="02020603050405020304" pitchFamily="18" charset="0"/>
              </a:rPr>
              <a:t>Birth first, then death in James 2.</a:t>
            </a:r>
            <a:endParaRPr lang="en-US" altLang="en-US"/>
          </a:p>
        </p:txBody>
      </p:sp>
      <p:sp>
        <p:nvSpPr>
          <p:cNvPr id="50180" name="Rectangle 4">
            <a:extLst>
              <a:ext uri="{FF2B5EF4-FFF2-40B4-BE49-F238E27FC236}">
                <a16:creationId xmlns:a16="http://schemas.microsoft.com/office/drawing/2014/main" id="{20C4D68A-A420-B73D-CA4D-F0D6C1FA7B80}"/>
              </a:ext>
            </a:extLst>
          </p:cNvPr>
          <p:cNvSpPr>
            <a:spLocks noChangeArrowheads="1"/>
          </p:cNvSpPr>
          <p:nvPr/>
        </p:nvSpPr>
        <p:spPr bwMode="auto">
          <a:xfrm>
            <a:off x="152400" y="1600200"/>
            <a:ext cx="3048000" cy="49530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1:16,17   “Do not be deceived, my beloved brethren. Every good thing given and every perfect gift is from above, coming down from the Father of lights, with whom there is no variation or shifting shadow.”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0" name="Picture 39" descr="Diagram&#10;&#10;Description automatically generated">
            <a:extLst>
              <a:ext uri="{FF2B5EF4-FFF2-40B4-BE49-F238E27FC236}">
                <a16:creationId xmlns:a16="http://schemas.microsoft.com/office/drawing/2014/main" id="{2E741B92-EDDA-39EB-8A23-37AD97FBF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639568"/>
            <a:ext cx="7391399" cy="560832"/>
          </a:xfrm>
          <a:prstGeom prst="rect">
            <a:avLst/>
          </a:prstGeom>
        </p:spPr>
      </p:pic>
      <p:grpSp>
        <p:nvGrpSpPr>
          <p:cNvPr id="23" name="Group 22">
            <a:extLst>
              <a:ext uri="{FF2B5EF4-FFF2-40B4-BE49-F238E27FC236}">
                <a16:creationId xmlns:a16="http://schemas.microsoft.com/office/drawing/2014/main" id="{14CBFFEA-C32B-E1FB-2D62-AC5671655251}"/>
              </a:ext>
            </a:extLst>
          </p:cNvPr>
          <p:cNvGrpSpPr/>
          <p:nvPr/>
        </p:nvGrpSpPr>
        <p:grpSpPr>
          <a:xfrm>
            <a:off x="2743200" y="3459341"/>
            <a:ext cx="1262047" cy="1895951"/>
            <a:chOff x="7161188" y="5424122"/>
            <a:chExt cx="1070023" cy="1512541"/>
          </a:xfrm>
        </p:grpSpPr>
        <p:pic>
          <p:nvPicPr>
            <p:cNvPr id="19" name="Picture 18" descr="Diagram&#10;&#10;Description automatically generated">
              <a:extLst>
                <a:ext uri="{FF2B5EF4-FFF2-40B4-BE49-F238E27FC236}">
                  <a16:creationId xmlns:a16="http://schemas.microsoft.com/office/drawing/2014/main" id="{8EAD00E0-ADBC-6C81-8DB8-4EA89C2BC4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1188" y="5424122"/>
              <a:ext cx="1070023" cy="1070023"/>
            </a:xfrm>
            <a:prstGeom prst="rect">
              <a:avLst/>
            </a:prstGeom>
          </p:spPr>
        </p:pic>
        <p:sp>
          <p:nvSpPr>
            <p:cNvPr id="20" name="TextBox 19">
              <a:extLst>
                <a:ext uri="{FF2B5EF4-FFF2-40B4-BE49-F238E27FC236}">
                  <a16:creationId xmlns:a16="http://schemas.microsoft.com/office/drawing/2014/main" id="{35A7568F-15EA-F01F-DEE8-7BDCE78ADC17}"/>
                </a:ext>
              </a:extLst>
            </p:cNvPr>
            <p:cNvSpPr txBox="1"/>
            <p:nvPr/>
          </p:nvSpPr>
          <p:spPr>
            <a:xfrm>
              <a:off x="7315200" y="6077286"/>
              <a:ext cx="762000" cy="859377"/>
            </a:xfrm>
            <a:prstGeom prst="rect">
              <a:avLst/>
            </a:prstGeom>
            <a:noFill/>
          </p:spPr>
          <p:txBody>
            <a:bodyPr wrap="square" rtlCol="0">
              <a:spAutoFit/>
              <a:scene3d>
                <a:camera prst="orthographicFront">
                  <a:rot lat="2699993" lon="1800000" rev="0"/>
                </a:camera>
                <a:lightRig rig="threePt" dir="t"/>
              </a:scene3d>
            </a:bodyPr>
            <a:lstStyle/>
            <a:p>
              <a:pPr>
                <a:buNone/>
              </a:pPr>
              <a:r>
                <a:rPr lang="en-US" dirty="0"/>
                <a:t>FAITH</a:t>
              </a:r>
            </a:p>
          </p:txBody>
        </p:sp>
      </p:grpSp>
      <p:pic>
        <p:nvPicPr>
          <p:cNvPr id="11" name="Picture 10" descr="Icon&#10;&#10;Description automatically generated">
            <a:extLst>
              <a:ext uri="{FF2B5EF4-FFF2-40B4-BE49-F238E27FC236}">
                <a16:creationId xmlns:a16="http://schemas.microsoft.com/office/drawing/2014/main" id="{725E40C5-B5AD-295A-CE3B-37CE260A0B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 y="3521468"/>
            <a:ext cx="1865376" cy="1865376"/>
          </a:xfrm>
          <a:prstGeom prst="rect">
            <a:avLst/>
          </a:prstGeom>
        </p:spPr>
      </p:pic>
      <p:pic>
        <p:nvPicPr>
          <p:cNvPr id="13" name="Picture 12" descr="A picture containing person, mirror, wall, indoor&#10;&#10;Description automatically generated">
            <a:extLst>
              <a:ext uri="{FF2B5EF4-FFF2-40B4-BE49-F238E27FC236}">
                <a16:creationId xmlns:a16="http://schemas.microsoft.com/office/drawing/2014/main" id="{1211B7F5-0B4D-D5BA-7FF3-9C979D25DB0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3400" y="4215138"/>
            <a:ext cx="717054" cy="478036"/>
          </a:xfrm>
          <a:prstGeom prst="rect">
            <a:avLst/>
          </a:prstGeom>
        </p:spPr>
      </p:pic>
      <p:pic>
        <p:nvPicPr>
          <p:cNvPr id="15" name="Picture 14">
            <a:extLst>
              <a:ext uri="{FF2B5EF4-FFF2-40B4-BE49-F238E27FC236}">
                <a16:creationId xmlns:a16="http://schemas.microsoft.com/office/drawing/2014/main" id="{0C2731E9-79B2-1A32-59DF-AB596B49116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9600" y="5124480"/>
            <a:ext cx="1275588" cy="833718"/>
          </a:xfrm>
          <a:prstGeom prst="rect">
            <a:avLst/>
          </a:prstGeom>
        </p:spPr>
      </p:pic>
      <p:pic>
        <p:nvPicPr>
          <p:cNvPr id="17" name="Picture 16" descr="Two men taking a selfie&#10;&#10;Description automatically generated with medium confidence">
            <a:extLst>
              <a:ext uri="{FF2B5EF4-FFF2-40B4-BE49-F238E27FC236}">
                <a16:creationId xmlns:a16="http://schemas.microsoft.com/office/drawing/2014/main" id="{89084706-F983-3493-135F-96C1785E90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4600" y="5259806"/>
            <a:ext cx="1045027" cy="698392"/>
          </a:xfrm>
          <a:prstGeom prst="rect">
            <a:avLst/>
          </a:prstGeom>
        </p:spPr>
      </p:pic>
      <p:pic>
        <p:nvPicPr>
          <p:cNvPr id="22" name="Picture 21" descr="Icon&#10;&#10;Description automatically generated">
            <a:extLst>
              <a:ext uri="{FF2B5EF4-FFF2-40B4-BE49-F238E27FC236}">
                <a16:creationId xmlns:a16="http://schemas.microsoft.com/office/drawing/2014/main" id="{26FC45EF-C4A5-22A7-62BE-7301C92B1D4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4424" y="3547837"/>
            <a:ext cx="1865376" cy="1865376"/>
          </a:xfrm>
          <a:prstGeom prst="rect">
            <a:avLst/>
          </a:prstGeom>
        </p:spPr>
      </p:pic>
      <p:pic>
        <p:nvPicPr>
          <p:cNvPr id="32" name="Picture 31" descr="A picture containing text, silhouette&#10;&#10;Description automatically generated">
            <a:extLst>
              <a:ext uri="{FF2B5EF4-FFF2-40B4-BE49-F238E27FC236}">
                <a16:creationId xmlns:a16="http://schemas.microsoft.com/office/drawing/2014/main" id="{8950D304-ED71-3205-A549-8C13E1F3E8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31186" y="4876800"/>
            <a:ext cx="1122014" cy="1122014"/>
          </a:xfrm>
          <a:prstGeom prst="rect">
            <a:avLst/>
          </a:prstGeom>
        </p:spPr>
      </p:pic>
      <p:pic>
        <p:nvPicPr>
          <p:cNvPr id="27" name="Picture 26" descr="A picture containing mammal, close, horse, staring&#10;&#10;Description automatically generated">
            <a:extLst>
              <a:ext uri="{FF2B5EF4-FFF2-40B4-BE49-F238E27FC236}">
                <a16:creationId xmlns:a16="http://schemas.microsoft.com/office/drawing/2014/main" id="{25679A7F-4830-ED23-04CA-9818CAB8580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29637" y="4859327"/>
            <a:ext cx="896489" cy="597659"/>
          </a:xfrm>
          <a:prstGeom prst="rect">
            <a:avLst/>
          </a:prstGeom>
        </p:spPr>
      </p:pic>
      <p:pic>
        <p:nvPicPr>
          <p:cNvPr id="25" name="Picture 24" descr="Icon&#10;&#10;Description automatically generated">
            <a:extLst>
              <a:ext uri="{FF2B5EF4-FFF2-40B4-BE49-F238E27FC236}">
                <a16:creationId xmlns:a16="http://schemas.microsoft.com/office/drawing/2014/main" id="{45DDD751-60F0-2FC4-0972-95BAD6E4876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440424" y="3505200"/>
            <a:ext cx="1941576" cy="1941576"/>
          </a:xfrm>
          <a:prstGeom prst="rect">
            <a:avLst/>
          </a:prstGeom>
        </p:spPr>
      </p:pic>
      <p:pic>
        <p:nvPicPr>
          <p:cNvPr id="30" name="Picture 29" descr="Icon&#10;&#10;Description automatically generated with medium confidence">
            <a:extLst>
              <a:ext uri="{FF2B5EF4-FFF2-40B4-BE49-F238E27FC236}">
                <a16:creationId xmlns:a16="http://schemas.microsoft.com/office/drawing/2014/main" id="{EA27301F-26D8-9836-F95B-6138044D08C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19600" y="5257800"/>
            <a:ext cx="896489" cy="896489"/>
          </a:xfrm>
          <a:prstGeom prst="rect">
            <a:avLst/>
          </a:prstGeom>
        </p:spPr>
      </p:pic>
      <p:pic>
        <p:nvPicPr>
          <p:cNvPr id="34" name="Picture 33" descr="Text, letter&#10;&#10;Description automatically generated">
            <a:extLst>
              <a:ext uri="{FF2B5EF4-FFF2-40B4-BE49-F238E27FC236}">
                <a16:creationId xmlns:a16="http://schemas.microsoft.com/office/drawing/2014/main" id="{F71BFC18-DC27-586D-75A8-A80D0FAAAAC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867400" y="3505200"/>
            <a:ext cx="1096297" cy="931494"/>
          </a:xfrm>
          <a:prstGeom prst="rect">
            <a:avLst/>
          </a:prstGeom>
        </p:spPr>
      </p:pic>
      <p:pic>
        <p:nvPicPr>
          <p:cNvPr id="36" name="Picture 35" descr="A picture containing water, silhouette&#10;&#10;Description automatically generated">
            <a:extLst>
              <a:ext uri="{FF2B5EF4-FFF2-40B4-BE49-F238E27FC236}">
                <a16:creationId xmlns:a16="http://schemas.microsoft.com/office/drawing/2014/main" id="{FDB67200-E1F3-E0CD-7351-D8A23E6ADEE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3481" y="5224641"/>
            <a:ext cx="950092" cy="633395"/>
          </a:xfrm>
          <a:prstGeom prst="rect">
            <a:avLst/>
          </a:prstGeom>
        </p:spPr>
      </p:pic>
      <p:pic>
        <p:nvPicPr>
          <p:cNvPr id="38" name="Picture 37" descr="Icon&#10;&#10;Description automatically generated">
            <a:extLst>
              <a:ext uri="{FF2B5EF4-FFF2-40B4-BE49-F238E27FC236}">
                <a16:creationId xmlns:a16="http://schemas.microsoft.com/office/drawing/2014/main" id="{DA4EEC21-E72C-7638-6A61-B4B03D7CE87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27695" y="4351635"/>
            <a:ext cx="1191321" cy="872078"/>
          </a:xfrm>
          <a:prstGeom prst="rect">
            <a:avLst/>
          </a:prstGeom>
        </p:spPr>
      </p:pic>
      <p:grpSp>
        <p:nvGrpSpPr>
          <p:cNvPr id="44" name="Group 43">
            <a:extLst>
              <a:ext uri="{FF2B5EF4-FFF2-40B4-BE49-F238E27FC236}">
                <a16:creationId xmlns:a16="http://schemas.microsoft.com/office/drawing/2014/main" id="{437C39E5-41C3-AD97-F65A-4872D52C08AF}"/>
              </a:ext>
            </a:extLst>
          </p:cNvPr>
          <p:cNvGrpSpPr/>
          <p:nvPr/>
        </p:nvGrpSpPr>
        <p:grpSpPr>
          <a:xfrm>
            <a:off x="1371600" y="3886200"/>
            <a:ext cx="914400" cy="643354"/>
            <a:chOff x="190500" y="2181471"/>
            <a:chExt cx="914400" cy="643354"/>
          </a:xfrm>
        </p:grpSpPr>
        <p:sp>
          <p:nvSpPr>
            <p:cNvPr id="41" name="TextBox 40">
              <a:extLst>
                <a:ext uri="{FF2B5EF4-FFF2-40B4-BE49-F238E27FC236}">
                  <a16:creationId xmlns:a16="http://schemas.microsoft.com/office/drawing/2014/main" id="{4A4AC9A3-9147-5C93-50A2-668F40356780}"/>
                </a:ext>
              </a:extLst>
            </p:cNvPr>
            <p:cNvSpPr txBox="1"/>
            <p:nvPr/>
          </p:nvSpPr>
          <p:spPr>
            <a:xfrm rot="20521560">
              <a:off x="190500" y="2181471"/>
              <a:ext cx="609600" cy="338554"/>
            </a:xfrm>
            <a:prstGeom prst="rect">
              <a:avLst/>
            </a:prstGeom>
            <a:noFill/>
          </p:spPr>
          <p:txBody>
            <a:bodyPr wrap="square" rtlCol="0">
              <a:spAutoFit/>
            </a:bodyPr>
            <a:lstStyle/>
            <a:p>
              <a:pPr>
                <a:buNone/>
              </a:pPr>
              <a:r>
                <a:rPr lang="en-US" sz="1600" b="1" dirty="0">
                  <a:solidFill>
                    <a:srgbClr val="0070C0"/>
                  </a:solidFill>
                </a:rPr>
                <a:t>DO!</a:t>
              </a:r>
            </a:p>
          </p:txBody>
        </p:sp>
        <p:sp>
          <p:nvSpPr>
            <p:cNvPr id="42" name="TextBox 41">
              <a:extLst>
                <a:ext uri="{FF2B5EF4-FFF2-40B4-BE49-F238E27FC236}">
                  <a16:creationId xmlns:a16="http://schemas.microsoft.com/office/drawing/2014/main" id="{10245A0D-FCA1-C92F-E7AB-0649504FFA47}"/>
                </a:ext>
              </a:extLst>
            </p:cNvPr>
            <p:cNvSpPr txBox="1"/>
            <p:nvPr/>
          </p:nvSpPr>
          <p:spPr>
            <a:xfrm rot="20521560">
              <a:off x="342900" y="2333871"/>
              <a:ext cx="609600" cy="338554"/>
            </a:xfrm>
            <a:prstGeom prst="rect">
              <a:avLst/>
            </a:prstGeom>
            <a:noFill/>
          </p:spPr>
          <p:txBody>
            <a:bodyPr wrap="square" rtlCol="0">
              <a:spAutoFit/>
            </a:bodyPr>
            <a:lstStyle/>
            <a:p>
              <a:pPr>
                <a:buNone/>
              </a:pPr>
              <a:r>
                <a:rPr lang="en-US" sz="1600" b="1" dirty="0">
                  <a:solidFill>
                    <a:srgbClr val="0070C0"/>
                  </a:solidFill>
                </a:rPr>
                <a:t>DO!</a:t>
              </a:r>
            </a:p>
          </p:txBody>
        </p:sp>
        <p:sp>
          <p:nvSpPr>
            <p:cNvPr id="43" name="TextBox 42">
              <a:extLst>
                <a:ext uri="{FF2B5EF4-FFF2-40B4-BE49-F238E27FC236}">
                  <a16:creationId xmlns:a16="http://schemas.microsoft.com/office/drawing/2014/main" id="{8A4A0B15-DAE1-B0BE-E3D8-B656CE569CE8}"/>
                </a:ext>
              </a:extLst>
            </p:cNvPr>
            <p:cNvSpPr txBox="1"/>
            <p:nvPr/>
          </p:nvSpPr>
          <p:spPr>
            <a:xfrm rot="20521560">
              <a:off x="495300" y="2486271"/>
              <a:ext cx="609600" cy="338554"/>
            </a:xfrm>
            <a:prstGeom prst="rect">
              <a:avLst/>
            </a:prstGeom>
            <a:noFill/>
          </p:spPr>
          <p:txBody>
            <a:bodyPr wrap="square" rtlCol="0">
              <a:spAutoFit/>
            </a:bodyPr>
            <a:lstStyle/>
            <a:p>
              <a:pPr>
                <a:buNone/>
              </a:pPr>
              <a:r>
                <a:rPr lang="en-US" sz="1600" b="1" dirty="0">
                  <a:solidFill>
                    <a:srgbClr val="0070C0"/>
                  </a:solidFill>
                </a:rPr>
                <a:t>DO!</a:t>
              </a:r>
            </a:p>
          </p:txBody>
        </p:sp>
      </p:grpSp>
      <p:sp>
        <p:nvSpPr>
          <p:cNvPr id="2" name="TextBox 1">
            <a:extLst>
              <a:ext uri="{FF2B5EF4-FFF2-40B4-BE49-F238E27FC236}">
                <a16:creationId xmlns:a16="http://schemas.microsoft.com/office/drawing/2014/main" id="{5B7C001B-76AD-4092-467D-D2CB318C2F88}"/>
              </a:ext>
            </a:extLst>
          </p:cNvPr>
          <p:cNvSpPr txBox="1"/>
          <p:nvPr/>
        </p:nvSpPr>
        <p:spPr>
          <a:xfrm>
            <a:off x="2447681" y="264418"/>
            <a:ext cx="4495800" cy="584775"/>
          </a:xfrm>
          <a:prstGeom prst="rect">
            <a:avLst/>
          </a:prstGeom>
          <a:noFill/>
        </p:spPr>
        <p:txBody>
          <a:bodyPr wrap="square" rtlCol="0">
            <a:spAutoFit/>
          </a:bodyPr>
          <a:lstStyle/>
          <a:p>
            <a:pPr algn="ctr">
              <a:buNone/>
            </a:pPr>
            <a:r>
              <a:rPr lang="en-US" sz="3200" b="1" dirty="0">
                <a:solidFill>
                  <a:schemeClr val="bg1"/>
                </a:solidFill>
              </a:rPr>
              <a:t>THE BOOK OF JAMES</a:t>
            </a:r>
          </a:p>
        </p:txBody>
      </p:sp>
      <p:sp>
        <p:nvSpPr>
          <p:cNvPr id="3" name="TextBox 2">
            <a:extLst>
              <a:ext uri="{FF2B5EF4-FFF2-40B4-BE49-F238E27FC236}">
                <a16:creationId xmlns:a16="http://schemas.microsoft.com/office/drawing/2014/main" id="{96598061-AA38-A21A-D7F5-1C1A3A338E42}"/>
              </a:ext>
            </a:extLst>
          </p:cNvPr>
          <p:cNvSpPr txBox="1"/>
          <p:nvPr/>
        </p:nvSpPr>
        <p:spPr>
          <a:xfrm>
            <a:off x="914400" y="1426524"/>
            <a:ext cx="7848600" cy="2259080"/>
          </a:xfrm>
          <a:prstGeom prst="rect">
            <a:avLst/>
          </a:prstGeom>
          <a:noFill/>
        </p:spPr>
        <p:txBody>
          <a:bodyPr wrap="square" rtlCol="0">
            <a:spAutoFit/>
          </a:bodyPr>
          <a:lstStyle/>
          <a:p>
            <a:pPr>
              <a:buNone/>
            </a:pPr>
            <a:r>
              <a:rPr lang="en-US" sz="1600" b="1" dirty="0">
                <a:solidFill>
                  <a:schemeClr val="bg1"/>
                </a:solidFill>
              </a:rPr>
              <a:t>THEME: James 1:2-4 “Consider it all joy, my brethren, when you encounter various trials, knowing that the testing of your faith produces endurance. And let endurance have its perfect result, so that you may be perfect and complete, lacking in nothing.”</a:t>
            </a:r>
          </a:p>
          <a:p>
            <a:pPr>
              <a:buNone/>
            </a:pPr>
            <a:endParaRPr lang="en-US" sz="1600" b="1" dirty="0">
              <a:solidFill>
                <a:schemeClr val="bg1"/>
              </a:solidFill>
            </a:endParaRPr>
          </a:p>
          <a:p>
            <a:pPr>
              <a:buNone/>
            </a:pPr>
            <a:r>
              <a:rPr lang="en-US" sz="1600" b="1" dirty="0">
                <a:solidFill>
                  <a:schemeClr val="bg1"/>
                </a:solidFill>
              </a:rPr>
              <a:t>OUTLINE: James 1:19-20</a:t>
            </a:r>
          </a:p>
          <a:p>
            <a:pPr>
              <a:buNone/>
            </a:pPr>
            <a:r>
              <a:rPr lang="en-US" sz="1600" b="1" dirty="0">
                <a:solidFill>
                  <a:schemeClr val="bg1"/>
                </a:solidFill>
              </a:rPr>
              <a:t>Quick to Hear		II. Slow to Speak		III. Slow to Anger</a:t>
            </a:r>
          </a:p>
          <a:p>
            <a:pPr>
              <a:buNone/>
            </a:pPr>
            <a:r>
              <a:rPr lang="en-US" sz="1600" b="1" dirty="0">
                <a:solidFill>
                  <a:schemeClr val="bg1"/>
                </a:solidFill>
              </a:rPr>
              <a:t>	1:21 - 2:26		3:1-18			4:1 - 5 :6</a:t>
            </a:r>
          </a:p>
        </p:txBody>
      </p:sp>
      <p:sp>
        <p:nvSpPr>
          <p:cNvPr id="28" name="TextBox 27">
            <a:extLst>
              <a:ext uri="{FF2B5EF4-FFF2-40B4-BE49-F238E27FC236}">
                <a16:creationId xmlns:a16="http://schemas.microsoft.com/office/drawing/2014/main" id="{B9775176-F097-C6C3-CA74-EF88DB4541C3}"/>
              </a:ext>
            </a:extLst>
          </p:cNvPr>
          <p:cNvSpPr txBox="1"/>
          <p:nvPr/>
        </p:nvSpPr>
        <p:spPr>
          <a:xfrm>
            <a:off x="609600" y="6059269"/>
            <a:ext cx="8153400" cy="707886"/>
          </a:xfrm>
          <a:prstGeom prst="rect">
            <a:avLst/>
          </a:prstGeom>
          <a:noFill/>
        </p:spPr>
        <p:txBody>
          <a:bodyPr wrap="square" rtlCol="0">
            <a:spAutoFit/>
          </a:bodyPr>
          <a:lstStyle/>
          <a:p>
            <a:pPr>
              <a:buNone/>
            </a:pPr>
            <a:r>
              <a:rPr lang="en-US" sz="2000" b="1" dirty="0">
                <a:solidFill>
                  <a:schemeClr val="bg1"/>
                </a:solidFill>
              </a:rPr>
              <a:t>FINAL EXHORTATION: Patient, prayerful endurance in testing leads to a mature faith. James 5:7-20</a:t>
            </a:r>
          </a:p>
        </p:txBody>
      </p:sp>
      <p:grpSp>
        <p:nvGrpSpPr>
          <p:cNvPr id="7" name="Group 6">
            <a:extLst>
              <a:ext uri="{FF2B5EF4-FFF2-40B4-BE49-F238E27FC236}">
                <a16:creationId xmlns:a16="http://schemas.microsoft.com/office/drawing/2014/main" id="{32532E88-A3C5-F227-306F-B494D4BED432}"/>
              </a:ext>
            </a:extLst>
          </p:cNvPr>
          <p:cNvGrpSpPr/>
          <p:nvPr/>
        </p:nvGrpSpPr>
        <p:grpSpPr>
          <a:xfrm>
            <a:off x="1371600" y="2314244"/>
            <a:ext cx="7010400" cy="451486"/>
            <a:chOff x="1066800" y="3019960"/>
            <a:chExt cx="7010400" cy="451486"/>
          </a:xfrm>
        </p:grpSpPr>
        <p:sp>
          <p:nvSpPr>
            <p:cNvPr id="4" name="TextBox 3">
              <a:extLst>
                <a:ext uri="{FF2B5EF4-FFF2-40B4-BE49-F238E27FC236}">
                  <a16:creationId xmlns:a16="http://schemas.microsoft.com/office/drawing/2014/main" id="{B56ACDE4-027A-D9DC-1299-964FEB7316D4}"/>
                </a:ext>
              </a:extLst>
            </p:cNvPr>
            <p:cNvSpPr txBox="1"/>
            <p:nvPr/>
          </p:nvSpPr>
          <p:spPr>
            <a:xfrm>
              <a:off x="1066800" y="3019960"/>
              <a:ext cx="1676400" cy="400110"/>
            </a:xfrm>
            <a:prstGeom prst="rect">
              <a:avLst/>
            </a:prstGeom>
            <a:noFill/>
          </p:spPr>
          <p:txBody>
            <a:bodyPr wrap="square" rtlCol="0">
              <a:spAutoFit/>
            </a:bodyPr>
            <a:lstStyle/>
            <a:p>
              <a:pPr>
                <a:buNone/>
              </a:pPr>
              <a:r>
                <a:rPr lang="en-US" sz="2000" b="1" dirty="0">
                  <a:solidFill>
                    <a:srgbClr val="FF0000"/>
                  </a:solidFill>
                </a:rPr>
                <a:t>TESTING</a:t>
              </a:r>
            </a:p>
          </p:txBody>
        </p:sp>
        <p:sp>
          <p:nvSpPr>
            <p:cNvPr id="5" name="TextBox 4">
              <a:extLst>
                <a:ext uri="{FF2B5EF4-FFF2-40B4-BE49-F238E27FC236}">
                  <a16:creationId xmlns:a16="http://schemas.microsoft.com/office/drawing/2014/main" id="{408E58C2-DE6F-6721-DF35-4013271066A3}"/>
                </a:ext>
              </a:extLst>
            </p:cNvPr>
            <p:cNvSpPr txBox="1"/>
            <p:nvPr/>
          </p:nvSpPr>
          <p:spPr>
            <a:xfrm>
              <a:off x="3505200" y="3048000"/>
              <a:ext cx="1828800" cy="400110"/>
            </a:xfrm>
            <a:prstGeom prst="rect">
              <a:avLst/>
            </a:prstGeom>
            <a:noFill/>
          </p:spPr>
          <p:txBody>
            <a:bodyPr wrap="square" rtlCol="0">
              <a:spAutoFit/>
            </a:bodyPr>
            <a:lstStyle/>
            <a:p>
              <a:pPr>
                <a:buNone/>
              </a:pPr>
              <a:r>
                <a:rPr lang="en-US" sz="2000" b="1" dirty="0">
                  <a:solidFill>
                    <a:srgbClr val="009900"/>
                  </a:solidFill>
                </a:rPr>
                <a:t>ENDURANCE</a:t>
              </a:r>
            </a:p>
          </p:txBody>
        </p:sp>
        <p:sp>
          <p:nvSpPr>
            <p:cNvPr id="6" name="TextBox 5">
              <a:extLst>
                <a:ext uri="{FF2B5EF4-FFF2-40B4-BE49-F238E27FC236}">
                  <a16:creationId xmlns:a16="http://schemas.microsoft.com/office/drawing/2014/main" id="{B7F18BCB-122B-4DAF-676D-F2F2814A4FD5}"/>
                </a:ext>
              </a:extLst>
            </p:cNvPr>
            <p:cNvSpPr txBox="1"/>
            <p:nvPr/>
          </p:nvSpPr>
          <p:spPr>
            <a:xfrm>
              <a:off x="6400800" y="3071336"/>
              <a:ext cx="1676400" cy="400110"/>
            </a:xfrm>
            <a:prstGeom prst="rect">
              <a:avLst/>
            </a:prstGeom>
            <a:noFill/>
          </p:spPr>
          <p:txBody>
            <a:bodyPr wrap="square" rtlCol="0">
              <a:spAutoFit/>
            </a:bodyPr>
            <a:lstStyle/>
            <a:p>
              <a:pPr>
                <a:buNone/>
              </a:pPr>
              <a:r>
                <a:rPr lang="en-US" sz="2000" b="1" dirty="0">
                  <a:solidFill>
                    <a:srgbClr val="000099"/>
                  </a:solidFill>
                </a:rPr>
                <a:t>MATURITY</a:t>
              </a:r>
            </a:p>
          </p:txBody>
        </p:sp>
      </p:grpSp>
      <p:sp>
        <p:nvSpPr>
          <p:cNvPr id="8" name="Arrow: Right 7">
            <a:extLst>
              <a:ext uri="{FF2B5EF4-FFF2-40B4-BE49-F238E27FC236}">
                <a16:creationId xmlns:a16="http://schemas.microsoft.com/office/drawing/2014/main" id="{46CB149D-96F5-4D3B-CDDF-38D05833059D}"/>
              </a:ext>
            </a:extLst>
          </p:cNvPr>
          <p:cNvSpPr/>
          <p:nvPr/>
        </p:nvSpPr>
        <p:spPr>
          <a:xfrm>
            <a:off x="2667000" y="2308530"/>
            <a:ext cx="1066800" cy="478036"/>
          </a:xfrm>
          <a:prstGeom prst="rightArrow">
            <a:avLst/>
          </a:prstGeom>
          <a:gradFill flip="none" rotWithShape="1">
            <a:gsLst>
              <a:gs pos="0">
                <a:srgbClr val="FF0000"/>
              </a:gs>
              <a:gs pos="23000">
                <a:schemeClr val="accent2">
                  <a:lumMod val="60000"/>
                  <a:lumOff val="40000"/>
                </a:schemeClr>
              </a:gs>
              <a:gs pos="69000">
                <a:srgbClr val="92D050"/>
              </a:gs>
              <a:gs pos="97000">
                <a:srgbClr val="009900"/>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endParaRPr lang="en-US"/>
          </a:p>
        </p:txBody>
      </p:sp>
      <p:sp>
        <p:nvSpPr>
          <p:cNvPr id="9" name="Arrow: Right 8">
            <a:extLst>
              <a:ext uri="{FF2B5EF4-FFF2-40B4-BE49-F238E27FC236}">
                <a16:creationId xmlns:a16="http://schemas.microsoft.com/office/drawing/2014/main" id="{D26567C4-C345-8038-7008-A1B5297CAE1B}"/>
              </a:ext>
            </a:extLst>
          </p:cNvPr>
          <p:cNvSpPr/>
          <p:nvPr/>
        </p:nvSpPr>
        <p:spPr>
          <a:xfrm>
            <a:off x="5638800" y="2287694"/>
            <a:ext cx="1066800" cy="478036"/>
          </a:xfrm>
          <a:prstGeom prst="rightArrow">
            <a:avLst/>
          </a:prstGeom>
          <a:gradFill flip="none" rotWithShape="1">
            <a:gsLst>
              <a:gs pos="0">
                <a:srgbClr val="009900"/>
              </a:gs>
              <a:gs pos="23000">
                <a:srgbClr val="92D050"/>
              </a:gs>
              <a:gs pos="69000">
                <a:schemeClr val="accent1">
                  <a:lumMod val="60000"/>
                  <a:lumOff val="40000"/>
                </a:schemeClr>
              </a:gs>
              <a:gs pos="97000">
                <a:srgbClr val="000099"/>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endParaRPr lang="en-US"/>
          </a:p>
        </p:txBody>
      </p:sp>
    </p:spTree>
    <p:extLst>
      <p:ext uri="{BB962C8B-B14F-4D97-AF65-F5344CB8AC3E}">
        <p14:creationId xmlns:p14="http://schemas.microsoft.com/office/powerpoint/2010/main" val="3243063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106136F-315B-055A-5EE2-2202D494B766}"/>
              </a:ext>
            </a:extLst>
          </p:cNvPr>
          <p:cNvSpPr>
            <a:spLocks noGrp="1"/>
          </p:cNvSpPr>
          <p:nvPr>
            <p:ph type="sldNum" sz="quarter" idx="12"/>
          </p:nvPr>
        </p:nvSpPr>
        <p:spPr/>
        <p:txBody>
          <a:bodyPr/>
          <a:lstStyle/>
          <a:p>
            <a:fld id="{DA6E166E-ACA7-4AAB-ABFC-F672EEC934CC}" type="slidenum">
              <a:rPr lang="en-US" altLang="en-US"/>
              <a:pPr/>
              <a:t>20</a:t>
            </a:fld>
            <a:endParaRPr lang="en-US" altLang="en-US"/>
          </a:p>
        </p:txBody>
      </p:sp>
      <p:sp>
        <p:nvSpPr>
          <p:cNvPr id="52227" name="Rectangle 3">
            <a:extLst>
              <a:ext uri="{FF2B5EF4-FFF2-40B4-BE49-F238E27FC236}">
                <a16:creationId xmlns:a16="http://schemas.microsoft.com/office/drawing/2014/main" id="{5EF9983C-9218-6E75-2029-05E55E02B587}"/>
              </a:ext>
            </a:extLst>
          </p:cNvPr>
          <p:cNvSpPr>
            <a:spLocks noGrp="1" noChangeArrowheads="1"/>
          </p:cNvSpPr>
          <p:nvPr>
            <p:ph type="body" idx="1"/>
          </p:nvPr>
        </p:nvSpPr>
        <p:spPr>
          <a:xfrm>
            <a:off x="3886200" y="1600200"/>
            <a:ext cx="4876800" cy="4876800"/>
          </a:xfrm>
          <a:ln>
            <a:solidFill>
              <a:srgbClr val="993366"/>
            </a:solidFill>
            <a:miter lim="800000"/>
            <a:headEnd/>
            <a:tailEnd/>
          </a:ln>
        </p:spPr>
        <p:txBody>
          <a:bodyPr/>
          <a:lstStyle/>
          <a:p>
            <a:r>
              <a:rPr lang="en-US" altLang="en-US" sz="3600"/>
              <a:t>Is this you?</a:t>
            </a:r>
          </a:p>
          <a:p>
            <a:pPr lvl="1"/>
            <a:r>
              <a:rPr lang="en-US" altLang="en-US" sz="3200"/>
              <a:t>Quick to Hear.</a:t>
            </a:r>
          </a:p>
          <a:p>
            <a:pPr lvl="1"/>
            <a:r>
              <a:rPr lang="en-US" altLang="en-US" sz="3200"/>
              <a:t>Slow to Speak.</a:t>
            </a:r>
          </a:p>
          <a:p>
            <a:pPr lvl="1"/>
            <a:r>
              <a:rPr lang="en-US" altLang="en-US" sz="3200"/>
              <a:t>Slow to Anger.</a:t>
            </a:r>
          </a:p>
          <a:p>
            <a:r>
              <a:rPr lang="en-US" altLang="en-US" sz="3600"/>
              <a:t>Being led by Anger is the antithesis of being led by the Spirit.</a:t>
            </a:r>
          </a:p>
        </p:txBody>
      </p:sp>
      <p:sp>
        <p:nvSpPr>
          <p:cNvPr id="52228" name="Rectangle 4">
            <a:extLst>
              <a:ext uri="{FF2B5EF4-FFF2-40B4-BE49-F238E27FC236}">
                <a16:creationId xmlns:a16="http://schemas.microsoft.com/office/drawing/2014/main" id="{B6DF12BF-C568-4C6E-AB78-5F87F6A91D36}"/>
              </a:ext>
            </a:extLst>
          </p:cNvPr>
          <p:cNvSpPr>
            <a:spLocks noChangeArrowheads="1"/>
          </p:cNvSpPr>
          <p:nvPr/>
        </p:nvSpPr>
        <p:spPr bwMode="auto">
          <a:xfrm>
            <a:off x="152400" y="1600200"/>
            <a:ext cx="35814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800"/>
              <a:t>James 1:19, 20 “This you know, my beloved brethren But everyone must be quick to hear, slow to speak and slow to anger; for the anger of man does not achieve the righteousness of God.</a:t>
            </a:r>
          </a:p>
        </p:txBody>
      </p:sp>
      <p:sp>
        <p:nvSpPr>
          <p:cNvPr id="52230" name="Rectangle 6">
            <a:extLst>
              <a:ext uri="{FF2B5EF4-FFF2-40B4-BE49-F238E27FC236}">
                <a16:creationId xmlns:a16="http://schemas.microsoft.com/office/drawing/2014/main" id="{33A147D3-1658-65F1-5E1B-FF265A6276A4}"/>
              </a:ext>
            </a:extLst>
          </p:cNvPr>
          <p:cNvSpPr>
            <a:spLocks noGrp="1" noChangeArrowheads="1"/>
          </p:cNvSpPr>
          <p:nvPr>
            <p:ph type="title"/>
          </p:nvPr>
        </p:nvSpPr>
        <p:spPr>
          <a:noFill/>
          <a:ln/>
          <a:effectLst>
            <a:outerShdw dist="35921" dir="2700000" algn="ctr" rotWithShape="0">
              <a:schemeClr val="bg1"/>
            </a:outerShdw>
          </a:effectLst>
        </p:spPr>
        <p:txBody>
          <a:bodyPr/>
          <a:lstStyle/>
          <a:p>
            <a:pPr algn="ctr"/>
            <a:r>
              <a:rPr lang="en-US" altLang="en-US" sz="4000" b="1">
                <a:solidFill>
                  <a:srgbClr val="FFFFFF"/>
                </a:solidFill>
                <a:latin typeface="Times New Roman" panose="02020603050405020304" pitchFamily="18" charset="0"/>
                <a:cs typeface="Times New Roman" panose="02020603050405020304" pitchFamily="18" charset="0"/>
              </a:rPr>
              <a:t>Pure speech contains no anger, 1:19-21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1781EE3C-86A5-4584-EBA3-47001580DA52}"/>
              </a:ext>
            </a:extLst>
          </p:cNvPr>
          <p:cNvSpPr>
            <a:spLocks noGrp="1"/>
          </p:cNvSpPr>
          <p:nvPr>
            <p:ph type="sldNum" sz="quarter" idx="12"/>
          </p:nvPr>
        </p:nvSpPr>
        <p:spPr/>
        <p:txBody>
          <a:bodyPr/>
          <a:lstStyle/>
          <a:p>
            <a:fld id="{9144EB6B-2FFA-4AC9-8B08-9997D7C9A05F}" type="slidenum">
              <a:rPr lang="en-US" altLang="en-US"/>
              <a:pPr/>
              <a:t>21</a:t>
            </a:fld>
            <a:endParaRPr lang="en-US" altLang="en-US"/>
          </a:p>
        </p:txBody>
      </p:sp>
      <p:sp>
        <p:nvSpPr>
          <p:cNvPr id="54274" name="Rectangle 2">
            <a:extLst>
              <a:ext uri="{FF2B5EF4-FFF2-40B4-BE49-F238E27FC236}">
                <a16:creationId xmlns:a16="http://schemas.microsoft.com/office/drawing/2014/main" id="{19F6C375-D636-B31A-F245-27791454845A}"/>
              </a:ext>
            </a:extLst>
          </p:cNvPr>
          <p:cNvSpPr>
            <a:spLocks noGrp="1" noChangeArrowheads="1"/>
          </p:cNvSpPr>
          <p:nvPr>
            <p:ph type="title"/>
          </p:nvPr>
        </p:nvSpPr>
        <p:spPr/>
        <p:txBody>
          <a:bodyPr/>
          <a:lstStyle/>
          <a:p>
            <a:r>
              <a:rPr lang="en-US" altLang="en-US" sz="3600" b="1">
                <a:solidFill>
                  <a:srgbClr val="FFFFFF"/>
                </a:solidFill>
                <a:latin typeface="Times New Roman" panose="02020603050405020304" pitchFamily="18" charset="0"/>
                <a:cs typeface="Times New Roman" panose="02020603050405020304" pitchFamily="18" charset="0"/>
              </a:rPr>
              <a:t>Obey the Word, character not appearances,</a:t>
            </a:r>
            <a:r>
              <a:rPr lang="en-US" altLang="en-US" sz="4000" b="1">
                <a:solidFill>
                  <a:srgbClr val="FFFFFF"/>
                </a:solidFill>
                <a:latin typeface="Times New Roman" panose="02020603050405020304" pitchFamily="18" charset="0"/>
              </a:rPr>
              <a:t> </a:t>
            </a:r>
            <a:r>
              <a:rPr lang="en-US" altLang="en-US" sz="3600" b="1">
                <a:solidFill>
                  <a:srgbClr val="FFFFFF"/>
                </a:solidFill>
                <a:latin typeface="Times New Roman" panose="02020603050405020304" pitchFamily="18" charset="0"/>
                <a:cs typeface="Times New Roman" panose="02020603050405020304" pitchFamily="18" charset="0"/>
              </a:rPr>
              <a:t>vv. 22-25; </a:t>
            </a:r>
          </a:p>
        </p:txBody>
      </p:sp>
      <p:sp>
        <p:nvSpPr>
          <p:cNvPr id="54275" name="Rectangle 3">
            <a:extLst>
              <a:ext uri="{FF2B5EF4-FFF2-40B4-BE49-F238E27FC236}">
                <a16:creationId xmlns:a16="http://schemas.microsoft.com/office/drawing/2014/main" id="{13FBF416-3524-055F-5F61-8F40072AC846}"/>
              </a:ext>
            </a:extLst>
          </p:cNvPr>
          <p:cNvSpPr>
            <a:spLocks noGrp="1" noChangeArrowheads="1"/>
          </p:cNvSpPr>
          <p:nvPr>
            <p:ph type="body" idx="1"/>
          </p:nvPr>
        </p:nvSpPr>
        <p:spPr>
          <a:xfrm>
            <a:off x="4495800" y="1600200"/>
            <a:ext cx="4191000" cy="5105400"/>
          </a:xfrm>
          <a:ln>
            <a:solidFill>
              <a:srgbClr val="993366"/>
            </a:solidFill>
            <a:miter lim="800000"/>
            <a:headEnd/>
            <a:tailEnd/>
          </a:ln>
        </p:spPr>
        <p:txBody>
          <a:bodyPr/>
          <a:lstStyle/>
          <a:p>
            <a:pPr>
              <a:lnSpc>
                <a:spcPct val="90000"/>
              </a:lnSpc>
            </a:pPr>
            <a:r>
              <a:rPr lang="en-US" altLang="en-US"/>
              <a:t>“Hearing” means obedience</a:t>
            </a:r>
          </a:p>
          <a:p>
            <a:pPr>
              <a:lnSpc>
                <a:spcPct val="90000"/>
              </a:lnSpc>
            </a:pPr>
            <a:r>
              <a:rPr lang="en-US" altLang="en-US"/>
              <a:t>“Hearing” without doing is not “hearing”</a:t>
            </a:r>
          </a:p>
          <a:p>
            <a:pPr>
              <a:lnSpc>
                <a:spcPct val="90000"/>
              </a:lnSpc>
            </a:pPr>
            <a:r>
              <a:rPr lang="en-US" altLang="en-US"/>
              <a:t>“Face of GENESEOS” = face of beginning</a:t>
            </a:r>
          </a:p>
          <a:p>
            <a:pPr>
              <a:lnSpc>
                <a:spcPct val="90000"/>
              </a:lnSpc>
            </a:pPr>
            <a:r>
              <a:rPr lang="en-US" altLang="en-US"/>
              <a:t>Face of appearance or face of true being.</a:t>
            </a:r>
          </a:p>
        </p:txBody>
      </p:sp>
      <p:sp>
        <p:nvSpPr>
          <p:cNvPr id="54276" name="Rectangle 4">
            <a:extLst>
              <a:ext uri="{FF2B5EF4-FFF2-40B4-BE49-F238E27FC236}">
                <a16:creationId xmlns:a16="http://schemas.microsoft.com/office/drawing/2014/main" id="{E52EB6C7-4F7D-601C-26AB-F52487E08987}"/>
              </a:ext>
            </a:extLst>
          </p:cNvPr>
          <p:cNvSpPr>
            <a:spLocks noChangeArrowheads="1"/>
          </p:cNvSpPr>
          <p:nvPr/>
        </p:nvSpPr>
        <p:spPr bwMode="auto">
          <a:xfrm>
            <a:off x="152400" y="1600200"/>
            <a:ext cx="4114800" cy="51054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1:22-24 But prove yourselves doers of the word, and not merely hearers who delude themselves.For if anyone is a hearer of the word and not a doer, he is like a man who looks at his natural face in a mirror; for once he has looked at himself and gone away, he has immediately forgotten what kind of person he was.</a:t>
            </a:r>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83B69E8-4045-9BF7-652D-676EE698A20A}"/>
              </a:ext>
            </a:extLst>
          </p:cNvPr>
          <p:cNvSpPr>
            <a:spLocks noGrp="1"/>
          </p:cNvSpPr>
          <p:nvPr>
            <p:ph type="sldNum" sz="quarter" idx="12"/>
          </p:nvPr>
        </p:nvSpPr>
        <p:spPr/>
        <p:txBody>
          <a:bodyPr/>
          <a:lstStyle/>
          <a:p>
            <a:fld id="{CFFDDFB2-52DF-417F-BDC3-10C1F066296B}" type="slidenum">
              <a:rPr lang="en-US" altLang="en-US"/>
              <a:pPr/>
              <a:t>22</a:t>
            </a:fld>
            <a:endParaRPr lang="en-US" altLang="en-US"/>
          </a:p>
        </p:txBody>
      </p:sp>
      <p:sp>
        <p:nvSpPr>
          <p:cNvPr id="55299" name="Rectangle 3">
            <a:extLst>
              <a:ext uri="{FF2B5EF4-FFF2-40B4-BE49-F238E27FC236}">
                <a16:creationId xmlns:a16="http://schemas.microsoft.com/office/drawing/2014/main" id="{9278321E-A215-A253-F831-65DBCC058AFB}"/>
              </a:ext>
            </a:extLst>
          </p:cNvPr>
          <p:cNvSpPr>
            <a:spLocks noGrp="1" noChangeArrowheads="1"/>
          </p:cNvSpPr>
          <p:nvPr>
            <p:ph type="body" idx="1"/>
          </p:nvPr>
        </p:nvSpPr>
        <p:spPr>
          <a:xfrm>
            <a:off x="3276600" y="1600200"/>
            <a:ext cx="5486400" cy="4876800"/>
          </a:xfrm>
          <a:ln>
            <a:solidFill>
              <a:srgbClr val="993366"/>
            </a:solidFill>
            <a:miter lim="800000"/>
            <a:headEnd/>
            <a:tailEnd/>
          </a:ln>
        </p:spPr>
        <p:txBody>
          <a:bodyPr/>
          <a:lstStyle/>
          <a:p>
            <a:pPr>
              <a:lnSpc>
                <a:spcPct val="90000"/>
              </a:lnSpc>
            </a:pPr>
            <a:r>
              <a:rPr lang="en-US" altLang="en-US" sz="2400"/>
              <a:t>Hebrews 12:2 “Let us fix our eyes on Jesus, the author and perfecter of our faith”</a:t>
            </a:r>
          </a:p>
          <a:p>
            <a:pPr>
              <a:lnSpc>
                <a:spcPct val="90000"/>
              </a:lnSpc>
            </a:pPr>
            <a:r>
              <a:rPr lang="en-US" altLang="en-US" sz="2400" b="1">
                <a:cs typeface="Times New Roman" panose="02020603050405020304" pitchFamily="18" charset="0"/>
              </a:rPr>
              <a:t>“Law of Liberty</a:t>
            </a:r>
            <a:r>
              <a:rPr lang="en-US" altLang="en-US" sz="2400">
                <a:cs typeface="Times New Roman" panose="02020603050405020304" pitchFamily="18" charset="0"/>
              </a:rPr>
              <a:t>”  </a:t>
            </a:r>
            <a:r>
              <a:rPr lang="en-US" altLang="en-US" sz="2400" b="1">
                <a:cs typeface="Times New Roman" panose="02020603050405020304" pitchFamily="18" charset="0"/>
              </a:rPr>
              <a:t>= “Royal Law” -</a:t>
            </a:r>
            <a:r>
              <a:rPr lang="en-US" altLang="en-US" sz="2400">
                <a:cs typeface="Times New Roman" panose="02020603050405020304" pitchFamily="18" charset="0"/>
              </a:rPr>
              <a:t> the gracious wisdom instruction of the Royal Family of God.</a:t>
            </a:r>
            <a:r>
              <a:rPr lang="en-US" altLang="en-US" sz="2400"/>
              <a:t> </a:t>
            </a:r>
          </a:p>
          <a:p>
            <a:pPr>
              <a:lnSpc>
                <a:spcPct val="90000"/>
              </a:lnSpc>
            </a:pPr>
            <a:r>
              <a:rPr lang="en-US" altLang="en-US" sz="2400" b="1"/>
              <a:t>The Effectual Doer</a:t>
            </a:r>
            <a:r>
              <a:rPr lang="en-US" altLang="en-US" sz="2400"/>
              <a:t> is blessed “in” what he does, not “because” of it.</a:t>
            </a:r>
          </a:p>
        </p:txBody>
      </p:sp>
      <p:sp>
        <p:nvSpPr>
          <p:cNvPr id="55300" name="Rectangle 4">
            <a:extLst>
              <a:ext uri="{FF2B5EF4-FFF2-40B4-BE49-F238E27FC236}">
                <a16:creationId xmlns:a16="http://schemas.microsoft.com/office/drawing/2014/main" id="{15EA7140-9AAF-C327-1E8C-9E0C02ADAD98}"/>
              </a:ext>
            </a:extLst>
          </p:cNvPr>
          <p:cNvSpPr>
            <a:spLocks noChangeArrowheads="1"/>
          </p:cNvSpPr>
          <p:nvPr/>
        </p:nvSpPr>
        <p:spPr bwMode="auto">
          <a:xfrm>
            <a:off x="152400" y="1600200"/>
            <a:ext cx="3048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1:25 “But one who looks intently at the perfect law, the law of liberty, and abides by it, not having become a forgetful hearer but an effectual doer, this man will be blessed in what he does.”</a:t>
            </a:r>
          </a:p>
        </p:txBody>
      </p:sp>
      <p:sp>
        <p:nvSpPr>
          <p:cNvPr id="55302" name="Rectangle 6">
            <a:extLst>
              <a:ext uri="{FF2B5EF4-FFF2-40B4-BE49-F238E27FC236}">
                <a16:creationId xmlns:a16="http://schemas.microsoft.com/office/drawing/2014/main" id="{A2E565D2-7DEC-EBFA-5847-B0905EC81C12}"/>
              </a:ext>
            </a:extLst>
          </p:cNvPr>
          <p:cNvSpPr>
            <a:spLocks noChangeArrowheads="1"/>
          </p:cNvSpPr>
          <p:nvPr/>
        </p:nvSpPr>
        <p:spPr bwMode="auto">
          <a:xfrm>
            <a:off x="1295400" y="304800"/>
            <a:ext cx="7793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4400">
                <a:solidFill>
                  <a:schemeClr val="tx2"/>
                </a:solidFill>
                <a:latin typeface="Tahoma" panose="020B0604030504040204" pitchFamily="34" charset="0"/>
              </a:defRPr>
            </a:lvl1pPr>
            <a:lvl2pPr>
              <a:spcBef>
                <a:spcPct val="0"/>
              </a:spcBef>
              <a:defRPr sz="4400">
                <a:solidFill>
                  <a:schemeClr val="tx2"/>
                </a:solidFill>
                <a:latin typeface="Tahoma" panose="020B0604030504040204" pitchFamily="34" charset="0"/>
              </a:defRPr>
            </a:lvl2pPr>
            <a:lvl3pPr>
              <a:spcBef>
                <a:spcPct val="0"/>
              </a:spcBef>
              <a:defRPr sz="4400">
                <a:solidFill>
                  <a:schemeClr val="tx2"/>
                </a:solidFill>
                <a:latin typeface="Tahoma" panose="020B0604030504040204" pitchFamily="34" charset="0"/>
              </a:defRPr>
            </a:lvl3pPr>
            <a:lvl4pPr>
              <a:spcBef>
                <a:spcPct val="0"/>
              </a:spcBef>
              <a:defRPr sz="4400">
                <a:solidFill>
                  <a:schemeClr val="tx2"/>
                </a:solidFill>
                <a:latin typeface="Tahoma" panose="020B0604030504040204" pitchFamily="34" charset="0"/>
              </a:defRPr>
            </a:lvl4pPr>
            <a:lvl5pPr>
              <a:spcBef>
                <a:spcPct val="0"/>
              </a:spcBef>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pPr>
              <a:buClrTx/>
              <a:buSzTx/>
              <a:buFontTx/>
              <a:buNone/>
            </a:pPr>
            <a:r>
              <a:rPr lang="en-US" altLang="en-US" sz="3600" b="1">
                <a:solidFill>
                  <a:srgbClr val="FFFFFF"/>
                </a:solidFill>
                <a:latin typeface="Times New Roman" panose="02020603050405020304" pitchFamily="18" charset="0"/>
                <a:cs typeface="Times New Roman" panose="02020603050405020304" pitchFamily="18" charset="0"/>
              </a:rPr>
              <a:t>Obey the Word, character not appearances,</a:t>
            </a:r>
            <a:r>
              <a:rPr lang="en-US" altLang="en-US" sz="4000" b="1">
                <a:solidFill>
                  <a:srgbClr val="FFFFFF"/>
                </a:solidFill>
                <a:latin typeface="Times New Roman" panose="02020603050405020304" pitchFamily="18" charset="0"/>
              </a:rPr>
              <a:t> </a:t>
            </a:r>
            <a:r>
              <a:rPr lang="en-US" altLang="en-US" sz="3600" b="1">
                <a:solidFill>
                  <a:srgbClr val="FFFFFF"/>
                </a:solidFill>
                <a:latin typeface="Times New Roman" panose="02020603050405020304" pitchFamily="18" charset="0"/>
                <a:cs typeface="Times New Roman" panose="02020603050405020304" pitchFamily="18" charset="0"/>
              </a:rPr>
              <a:t>vv. 22-25;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7278F062-9712-6FA2-78FC-EF64B6EE3797}"/>
              </a:ext>
            </a:extLst>
          </p:cNvPr>
          <p:cNvSpPr>
            <a:spLocks noGrp="1"/>
          </p:cNvSpPr>
          <p:nvPr>
            <p:ph type="sldNum" sz="quarter" idx="12"/>
          </p:nvPr>
        </p:nvSpPr>
        <p:spPr/>
        <p:txBody>
          <a:bodyPr/>
          <a:lstStyle/>
          <a:p>
            <a:fld id="{0B9AF49F-9E88-41E3-B3BB-0BC77C860243}" type="slidenum">
              <a:rPr lang="en-US" altLang="en-US"/>
              <a:pPr/>
              <a:t>23</a:t>
            </a:fld>
            <a:endParaRPr lang="en-US" altLang="en-US"/>
          </a:p>
        </p:txBody>
      </p:sp>
      <p:sp>
        <p:nvSpPr>
          <p:cNvPr id="56323" name="Rectangle 3">
            <a:extLst>
              <a:ext uri="{FF2B5EF4-FFF2-40B4-BE49-F238E27FC236}">
                <a16:creationId xmlns:a16="http://schemas.microsoft.com/office/drawing/2014/main" id="{A0A6F490-0569-7568-9DCD-19BE1A709EF8}"/>
              </a:ext>
            </a:extLst>
          </p:cNvPr>
          <p:cNvSpPr>
            <a:spLocks noGrp="1" noChangeArrowheads="1"/>
          </p:cNvSpPr>
          <p:nvPr>
            <p:ph type="body" idx="1"/>
          </p:nvPr>
        </p:nvSpPr>
        <p:spPr>
          <a:xfrm>
            <a:off x="3886200" y="1600200"/>
            <a:ext cx="4876800" cy="4876800"/>
          </a:xfrm>
          <a:ln>
            <a:solidFill>
              <a:srgbClr val="993366"/>
            </a:solidFill>
            <a:miter lim="800000"/>
            <a:headEnd/>
            <a:tailEnd/>
          </a:ln>
        </p:spPr>
        <p:txBody>
          <a:bodyPr/>
          <a:lstStyle/>
          <a:p>
            <a:r>
              <a:rPr lang="en-US" altLang="en-US" sz="3600"/>
              <a:t>“Religion” = worship of God</a:t>
            </a:r>
          </a:p>
          <a:p>
            <a:r>
              <a:rPr lang="en-US" altLang="en-US" sz="3600"/>
              <a:t>v26 - negative (tongue)</a:t>
            </a:r>
          </a:p>
          <a:p>
            <a:r>
              <a:rPr lang="en-US" altLang="en-US" sz="3600"/>
              <a:t>v27 - positive</a:t>
            </a:r>
          </a:p>
          <a:p>
            <a:pPr lvl="1"/>
            <a:r>
              <a:rPr lang="en-US" altLang="en-US" sz="3200"/>
              <a:t>Acts toward helpless</a:t>
            </a:r>
          </a:p>
          <a:p>
            <a:pPr lvl="1"/>
            <a:r>
              <a:rPr lang="en-US" altLang="en-US" sz="3200"/>
              <a:t>Keep unspotted by the world.</a:t>
            </a:r>
          </a:p>
        </p:txBody>
      </p:sp>
      <p:sp>
        <p:nvSpPr>
          <p:cNvPr id="56324" name="Rectangle 4">
            <a:extLst>
              <a:ext uri="{FF2B5EF4-FFF2-40B4-BE49-F238E27FC236}">
                <a16:creationId xmlns:a16="http://schemas.microsoft.com/office/drawing/2014/main" id="{4C13E59C-F871-AD04-19D9-2325D6B6238B}"/>
              </a:ext>
            </a:extLst>
          </p:cNvPr>
          <p:cNvSpPr>
            <a:spLocks noChangeArrowheads="1"/>
          </p:cNvSpPr>
          <p:nvPr/>
        </p:nvSpPr>
        <p:spPr bwMode="auto">
          <a:xfrm>
            <a:off x="152400" y="1600200"/>
            <a:ext cx="35052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800"/>
              <a:t>James 1:26  “If anyone thinks himself to be religious, and yet does not </a:t>
            </a:r>
            <a:r>
              <a:rPr lang="en-US" altLang="en-US" sz="2800" u="sng"/>
              <a:t>bridle his tongue</a:t>
            </a:r>
            <a:r>
              <a:rPr lang="en-US" altLang="en-US" sz="2800"/>
              <a:t> but deceives his own heart, this man’s religion is worthless.”</a:t>
            </a:r>
          </a:p>
        </p:txBody>
      </p:sp>
      <p:sp>
        <p:nvSpPr>
          <p:cNvPr id="56330" name="Rectangle 10">
            <a:extLst>
              <a:ext uri="{FF2B5EF4-FFF2-40B4-BE49-F238E27FC236}">
                <a16:creationId xmlns:a16="http://schemas.microsoft.com/office/drawing/2014/main" id="{EEF128AA-00F1-60B5-C62F-5573ADD9995D}"/>
              </a:ext>
            </a:extLst>
          </p:cNvPr>
          <p:cNvSpPr>
            <a:spLocks noChangeArrowheads="1"/>
          </p:cNvSpPr>
          <p:nvPr/>
        </p:nvSpPr>
        <p:spPr bwMode="auto">
          <a:xfrm>
            <a:off x="1295400" y="76200"/>
            <a:ext cx="7793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4400">
                <a:solidFill>
                  <a:schemeClr val="tx2"/>
                </a:solidFill>
                <a:latin typeface="Tahoma" panose="020B0604030504040204" pitchFamily="34" charset="0"/>
              </a:defRPr>
            </a:lvl1pPr>
            <a:lvl2pPr>
              <a:spcBef>
                <a:spcPct val="0"/>
              </a:spcBef>
              <a:defRPr sz="4400">
                <a:solidFill>
                  <a:schemeClr val="tx2"/>
                </a:solidFill>
                <a:latin typeface="Tahoma" panose="020B0604030504040204" pitchFamily="34" charset="0"/>
              </a:defRPr>
            </a:lvl2pPr>
            <a:lvl3pPr>
              <a:spcBef>
                <a:spcPct val="0"/>
              </a:spcBef>
              <a:defRPr sz="4400">
                <a:solidFill>
                  <a:schemeClr val="tx2"/>
                </a:solidFill>
                <a:latin typeface="Tahoma" panose="020B0604030504040204" pitchFamily="34" charset="0"/>
              </a:defRPr>
            </a:lvl3pPr>
            <a:lvl4pPr>
              <a:spcBef>
                <a:spcPct val="0"/>
              </a:spcBef>
              <a:defRPr sz="4400">
                <a:solidFill>
                  <a:schemeClr val="tx2"/>
                </a:solidFill>
                <a:latin typeface="Tahoma" panose="020B0604030504040204" pitchFamily="34" charset="0"/>
              </a:defRPr>
            </a:lvl4pPr>
            <a:lvl5pPr>
              <a:spcBef>
                <a:spcPct val="0"/>
              </a:spcBef>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pPr>
              <a:buClrTx/>
              <a:buSzTx/>
              <a:buFontTx/>
              <a:buNone/>
            </a:pPr>
            <a:r>
              <a:rPr lang="en-US" altLang="en-US" sz="4000" b="1">
                <a:solidFill>
                  <a:srgbClr val="FFFFFF"/>
                </a:solidFill>
                <a:latin typeface="Times New Roman" panose="02020603050405020304" pitchFamily="18" charset="0"/>
                <a:cs typeface="Times New Roman" panose="02020603050405020304" pitchFamily="18" charset="0"/>
              </a:rPr>
              <a:t>Summary and Transition,</a:t>
            </a:r>
            <a:r>
              <a:rPr lang="en-US" altLang="en-US" sz="4000" b="1">
                <a:solidFill>
                  <a:srgbClr val="FFFFFF"/>
                </a:solidFill>
                <a:latin typeface="Times New Roman" panose="02020603050405020304" pitchFamily="18" charset="0"/>
              </a:rPr>
              <a:t> </a:t>
            </a:r>
            <a:r>
              <a:rPr lang="en-US" altLang="en-US" sz="4000" b="1">
                <a:solidFill>
                  <a:srgbClr val="FFFFFF"/>
                </a:solidFill>
                <a:latin typeface="Times New Roman" panose="02020603050405020304" pitchFamily="18" charset="0"/>
                <a:cs typeface="Times New Roman" panose="02020603050405020304" pitchFamily="18" charset="0"/>
              </a:rPr>
              <a:t>v 26-27;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E9C6085F-17B1-1DE8-9811-CB561A07C24E}"/>
              </a:ext>
            </a:extLst>
          </p:cNvPr>
          <p:cNvSpPr>
            <a:spLocks noGrp="1"/>
          </p:cNvSpPr>
          <p:nvPr>
            <p:ph type="sldNum" sz="quarter" idx="12"/>
          </p:nvPr>
        </p:nvSpPr>
        <p:spPr/>
        <p:txBody>
          <a:bodyPr/>
          <a:lstStyle/>
          <a:p>
            <a:fld id="{E6E2CE38-C6EC-4179-8F23-5AAE67000394}" type="slidenum">
              <a:rPr lang="en-US" altLang="en-US"/>
              <a:pPr/>
              <a:t>24</a:t>
            </a:fld>
            <a:endParaRPr lang="en-US" altLang="en-US"/>
          </a:p>
        </p:txBody>
      </p:sp>
      <p:sp>
        <p:nvSpPr>
          <p:cNvPr id="63491" name="Rectangle 3">
            <a:extLst>
              <a:ext uri="{FF2B5EF4-FFF2-40B4-BE49-F238E27FC236}">
                <a16:creationId xmlns:a16="http://schemas.microsoft.com/office/drawing/2014/main" id="{CB7938B8-A1E6-20E5-9417-D4137ECF14E1}"/>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pPr>
              <a:lnSpc>
                <a:spcPct val="90000"/>
              </a:lnSpc>
            </a:pPr>
            <a:r>
              <a:rPr lang="en-US" altLang="en-US" sz="2000"/>
              <a:t>James 2:1-4 “My brethren, do not hold your faith in our glorious Lord Jesus Christ </a:t>
            </a:r>
            <a:r>
              <a:rPr lang="en-US" altLang="en-US" sz="2000" u="sng"/>
              <a:t>with an attitude of personal favoritism</a:t>
            </a:r>
            <a:r>
              <a:rPr lang="en-US" altLang="en-US" sz="2000"/>
              <a:t>. For if a man comes into your assembly with a </a:t>
            </a:r>
            <a:r>
              <a:rPr lang="en-US" altLang="en-US" sz="2000" u="sng"/>
              <a:t>gold ring</a:t>
            </a:r>
            <a:r>
              <a:rPr lang="en-US" altLang="en-US" sz="2000"/>
              <a:t> and dressed in </a:t>
            </a:r>
            <a:r>
              <a:rPr lang="en-US" altLang="en-US" sz="2000" u="sng"/>
              <a:t>fine clothes</a:t>
            </a:r>
            <a:r>
              <a:rPr lang="en-US" altLang="en-US" sz="2000"/>
              <a:t>, and there also comes in a </a:t>
            </a:r>
            <a:r>
              <a:rPr lang="en-US" altLang="en-US" sz="2000" u="sng"/>
              <a:t>poor man</a:t>
            </a:r>
            <a:r>
              <a:rPr lang="en-US" altLang="en-US" sz="2000"/>
              <a:t> in </a:t>
            </a:r>
            <a:r>
              <a:rPr lang="en-US" altLang="en-US" sz="2000" u="sng"/>
              <a:t>dirty clothes</a:t>
            </a:r>
            <a:r>
              <a:rPr lang="en-US" altLang="en-US" sz="2000"/>
              <a:t>, and you pay </a:t>
            </a:r>
            <a:r>
              <a:rPr lang="en-US" altLang="en-US" sz="2000" u="sng"/>
              <a:t>special attention</a:t>
            </a:r>
            <a:r>
              <a:rPr lang="en-US" altLang="en-US" sz="2000"/>
              <a:t> to the one who is wearing the fine clothes, and say, “You sit here in a good place,” and you say to the poor man, “You stand over there, or sit down by my footstool,” </a:t>
            </a:r>
            <a:r>
              <a:rPr lang="en-US" altLang="en-US" sz="2000" u="sng"/>
              <a:t>have you not made distinctions among yourselves, and become judges with evil motives</a:t>
            </a:r>
            <a:r>
              <a:rPr lang="en-US" altLang="en-US" sz="2000"/>
              <a:t>?</a:t>
            </a:r>
          </a:p>
        </p:txBody>
      </p:sp>
      <p:sp>
        <p:nvSpPr>
          <p:cNvPr id="63492" name="Rectangle 4">
            <a:extLst>
              <a:ext uri="{FF2B5EF4-FFF2-40B4-BE49-F238E27FC236}">
                <a16:creationId xmlns:a16="http://schemas.microsoft.com/office/drawing/2014/main" id="{249C5666-6D39-6BA1-8777-3168E926059A}"/>
              </a:ext>
            </a:extLst>
          </p:cNvPr>
          <p:cNvSpPr>
            <a:spLocks noGrp="1" noChangeArrowheads="1"/>
          </p:cNvSpPr>
          <p:nvPr>
            <p:ph type="body" sz="half" idx="2"/>
          </p:nvPr>
        </p:nvSpPr>
        <p:spPr>
          <a:xfrm>
            <a:off x="4572000" y="1447800"/>
            <a:ext cx="4572000" cy="5410200"/>
          </a:xfrm>
          <a:ln>
            <a:solidFill>
              <a:schemeClr val="tx2"/>
            </a:solidFill>
            <a:miter lim="800000"/>
            <a:headEnd/>
            <a:tailEnd/>
          </a:ln>
        </p:spPr>
        <p:txBody>
          <a:bodyPr/>
          <a:lstStyle/>
          <a:p>
            <a:r>
              <a:rPr lang="en-US" altLang="en-US" sz="2400" b="1"/>
              <a:t>Issue = “appearances”</a:t>
            </a:r>
          </a:p>
          <a:p>
            <a:r>
              <a:rPr lang="en-US" altLang="en-US" sz="2400" b="1"/>
              <a:t>God Shows No Favoritism</a:t>
            </a:r>
            <a:r>
              <a:rPr lang="en-US" altLang="en-US" sz="2400"/>
              <a:t>: Rom. 2:11 (“For there is on partiality with God”); Eph. 6:9; Col 3:25.</a:t>
            </a:r>
          </a:p>
          <a:p>
            <a:r>
              <a:rPr lang="en-US" altLang="en-US" sz="2400" b="1"/>
              <a:t>If we judge, do we not then judge by false criteria?</a:t>
            </a:r>
          </a:p>
        </p:txBody>
      </p:sp>
      <p:sp>
        <p:nvSpPr>
          <p:cNvPr id="63498" name="Rectangle 10">
            <a:extLst>
              <a:ext uri="{FF2B5EF4-FFF2-40B4-BE49-F238E27FC236}">
                <a16:creationId xmlns:a16="http://schemas.microsoft.com/office/drawing/2014/main" id="{EAB167BC-87B8-D339-B71E-A996731E04AC}"/>
              </a:ext>
            </a:extLst>
          </p:cNvPr>
          <p:cNvSpPr>
            <a:spLocks noChangeArrowheads="1"/>
          </p:cNvSpPr>
          <p:nvPr/>
        </p:nvSpPr>
        <p:spPr bwMode="auto">
          <a:xfrm>
            <a:off x="1295400" y="76200"/>
            <a:ext cx="7793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4400">
                <a:solidFill>
                  <a:schemeClr val="tx2"/>
                </a:solidFill>
                <a:latin typeface="Tahoma" panose="020B0604030504040204" pitchFamily="34" charset="0"/>
              </a:defRPr>
            </a:lvl1pPr>
            <a:lvl2pPr>
              <a:spcBef>
                <a:spcPct val="0"/>
              </a:spcBef>
              <a:defRPr sz="4400">
                <a:solidFill>
                  <a:schemeClr val="tx2"/>
                </a:solidFill>
                <a:latin typeface="Tahoma" panose="020B0604030504040204" pitchFamily="34" charset="0"/>
              </a:defRPr>
            </a:lvl2pPr>
            <a:lvl3pPr>
              <a:spcBef>
                <a:spcPct val="0"/>
              </a:spcBef>
              <a:defRPr sz="4400">
                <a:solidFill>
                  <a:schemeClr val="tx2"/>
                </a:solidFill>
                <a:latin typeface="Tahoma" panose="020B0604030504040204" pitchFamily="34" charset="0"/>
              </a:defRPr>
            </a:lvl3pPr>
            <a:lvl4pPr>
              <a:spcBef>
                <a:spcPct val="0"/>
              </a:spcBef>
              <a:defRPr sz="4400">
                <a:solidFill>
                  <a:schemeClr val="tx2"/>
                </a:solidFill>
                <a:latin typeface="Tahoma" panose="020B0604030504040204" pitchFamily="34" charset="0"/>
              </a:defRPr>
            </a:lvl4pPr>
            <a:lvl5pPr>
              <a:spcBef>
                <a:spcPct val="0"/>
              </a:spcBef>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pPr>
              <a:buClrTx/>
              <a:buSzTx/>
              <a:buFontTx/>
              <a:buNone/>
            </a:pPr>
            <a:r>
              <a:rPr lang="en-US" altLang="en-US" sz="4000" b="1">
                <a:solidFill>
                  <a:srgbClr val="FFFFFF"/>
                </a:solidFill>
                <a:latin typeface="Times New Roman" panose="02020603050405020304" pitchFamily="18" charset="0"/>
                <a:cs typeface="Times New Roman" panose="02020603050405020304" pitchFamily="18" charset="0"/>
              </a:rPr>
              <a:t>Respect of Persons,</a:t>
            </a:r>
            <a:r>
              <a:rPr lang="en-US" altLang="en-US" sz="4000" b="1">
                <a:solidFill>
                  <a:srgbClr val="FFFFFF"/>
                </a:solidFill>
                <a:latin typeface="Times New Roman" panose="02020603050405020304" pitchFamily="18" charset="0"/>
              </a:rPr>
              <a:t> 2:1-13</a:t>
            </a:r>
            <a:r>
              <a:rPr lang="en-US" altLang="en-US" sz="4000" b="1">
                <a:solidFill>
                  <a:srgbClr val="FFFFFF"/>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EA4F21BB-8FF9-883A-66EF-B0FA94843E87}"/>
              </a:ext>
            </a:extLst>
          </p:cNvPr>
          <p:cNvSpPr>
            <a:spLocks noGrp="1"/>
          </p:cNvSpPr>
          <p:nvPr>
            <p:ph type="sldNum" sz="quarter" idx="12"/>
          </p:nvPr>
        </p:nvSpPr>
        <p:spPr/>
        <p:txBody>
          <a:bodyPr/>
          <a:lstStyle/>
          <a:p>
            <a:fld id="{A0AB3837-6482-4C2B-A9B2-7C1704A2B11F}" type="slidenum">
              <a:rPr lang="en-US" altLang="en-US"/>
              <a:pPr/>
              <a:t>25</a:t>
            </a:fld>
            <a:endParaRPr lang="en-US" altLang="en-US"/>
          </a:p>
        </p:txBody>
      </p:sp>
      <p:sp>
        <p:nvSpPr>
          <p:cNvPr id="64514" name="Rectangle 2">
            <a:extLst>
              <a:ext uri="{FF2B5EF4-FFF2-40B4-BE49-F238E27FC236}">
                <a16:creationId xmlns:a16="http://schemas.microsoft.com/office/drawing/2014/main" id="{D1AF5B1B-F243-D417-EB50-0D85655CA6B6}"/>
              </a:ext>
            </a:extLst>
          </p:cNvPr>
          <p:cNvSpPr>
            <a:spLocks noGrp="1" noChangeArrowheads="1"/>
          </p:cNvSpPr>
          <p:nvPr>
            <p:ph type="title"/>
          </p:nvPr>
        </p:nvSpPr>
        <p:spPr>
          <a:effectLst>
            <a:outerShdw dist="35921" dir="2700000" algn="ctr" rotWithShape="0">
              <a:schemeClr val="bg1"/>
            </a:outerShdw>
          </a:effectLst>
        </p:spPr>
        <p:txBody>
          <a:bodyPr/>
          <a:lstStyle/>
          <a:p>
            <a:r>
              <a:rPr lang="en-US" altLang="en-US" b="1">
                <a:solidFill>
                  <a:srgbClr val="FFFFFF"/>
                </a:solidFill>
                <a:latin typeface="Palatino Linotype" panose="02040502050505030304" pitchFamily="18" charset="0"/>
                <a:cs typeface="Times New Roman" panose="02020603050405020304" pitchFamily="18" charset="0"/>
              </a:rPr>
              <a:t>Theological Argument (2:5-7)</a:t>
            </a:r>
            <a:r>
              <a:rPr lang="en-US" altLang="en-US">
                <a:solidFill>
                  <a:srgbClr val="FFFFFF"/>
                </a:solidFill>
              </a:rPr>
              <a:t> </a:t>
            </a:r>
          </a:p>
        </p:txBody>
      </p:sp>
      <p:sp>
        <p:nvSpPr>
          <p:cNvPr id="64515" name="Rectangle 3">
            <a:extLst>
              <a:ext uri="{FF2B5EF4-FFF2-40B4-BE49-F238E27FC236}">
                <a16:creationId xmlns:a16="http://schemas.microsoft.com/office/drawing/2014/main" id="{66CEC52D-BE75-0E19-08AE-125874A4A7D7}"/>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pPr>
              <a:lnSpc>
                <a:spcPct val="90000"/>
              </a:lnSpc>
            </a:pPr>
            <a:r>
              <a:rPr lang="en-US" altLang="en-US" sz="2400"/>
              <a:t>James 2:5-7 “Listen, my beloved brethren: </a:t>
            </a:r>
            <a:r>
              <a:rPr lang="en-US" altLang="en-US" sz="2400" u="sng"/>
              <a:t>did not God choose the poor of this world to be rich in faith and heirs of the kingdom</a:t>
            </a:r>
            <a:r>
              <a:rPr lang="en-US" altLang="en-US" sz="2400"/>
              <a:t> which He promised to those who love Him?  But you have dishonored the poor man. </a:t>
            </a:r>
            <a:r>
              <a:rPr lang="en-US" altLang="en-US" sz="2400" u="sng"/>
              <a:t>Is it not the rich who oppress you and personally drag you into court</a:t>
            </a:r>
            <a:r>
              <a:rPr lang="en-US" altLang="en-US" sz="2400"/>
              <a:t>? Do they not blaspheme the fair name by which you have been called?</a:t>
            </a:r>
          </a:p>
        </p:txBody>
      </p:sp>
      <p:sp>
        <p:nvSpPr>
          <p:cNvPr id="64516" name="Rectangle 4">
            <a:extLst>
              <a:ext uri="{FF2B5EF4-FFF2-40B4-BE49-F238E27FC236}">
                <a16:creationId xmlns:a16="http://schemas.microsoft.com/office/drawing/2014/main" id="{57DF57F9-2BF5-A2B4-229B-06E43428F81D}"/>
              </a:ext>
            </a:extLst>
          </p:cNvPr>
          <p:cNvSpPr>
            <a:spLocks noGrp="1" noChangeArrowheads="1"/>
          </p:cNvSpPr>
          <p:nvPr>
            <p:ph type="body" sz="half" idx="2"/>
          </p:nvPr>
        </p:nvSpPr>
        <p:spPr>
          <a:xfrm>
            <a:off x="4629150" y="1676400"/>
            <a:ext cx="4325938" cy="4953000"/>
          </a:xfrm>
          <a:ln>
            <a:solidFill>
              <a:schemeClr val="tx2"/>
            </a:solidFill>
            <a:miter lim="800000"/>
            <a:headEnd/>
            <a:tailEnd/>
          </a:ln>
        </p:spPr>
        <p:txBody>
          <a:bodyPr/>
          <a:lstStyle/>
          <a:p>
            <a:r>
              <a:rPr lang="en-US" altLang="en-US" sz="2400"/>
              <a:t>Context Lev 19:15 </a:t>
            </a:r>
            <a:r>
              <a:rPr lang="en-US" altLang="en-US" sz="2400" b="1"/>
              <a:t>“you shall not be partial to the poor nor defer to the great, but you are to judge your neighbor fairly.”</a:t>
            </a:r>
            <a:r>
              <a:rPr lang="en-US" altLang="en-US" sz="2400"/>
              <a:t> See also Deut 1:17, I Timothy 5:21</a:t>
            </a:r>
          </a:p>
          <a:p>
            <a:r>
              <a:rPr lang="en-US" altLang="en-US" sz="2400" b="1"/>
              <a:t>Heirs of the kingdom</a:t>
            </a:r>
          </a:p>
          <a:p>
            <a:r>
              <a:rPr lang="en-US" altLang="en-US" sz="2400" b="1"/>
              <a:t>KALOS = “fair” = good, balanced, in proportion</a:t>
            </a:r>
            <a:endParaRPr lang="en-US" alt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2E23424F-B7E6-C4B2-593F-036278FEB130}"/>
              </a:ext>
            </a:extLst>
          </p:cNvPr>
          <p:cNvSpPr>
            <a:spLocks noGrp="1"/>
          </p:cNvSpPr>
          <p:nvPr>
            <p:ph type="sldNum" sz="quarter" idx="12"/>
          </p:nvPr>
        </p:nvSpPr>
        <p:spPr/>
        <p:txBody>
          <a:bodyPr/>
          <a:lstStyle/>
          <a:p>
            <a:fld id="{C614CB82-92AD-4959-8CCF-CEE35461EA46}" type="slidenum">
              <a:rPr lang="en-US" altLang="en-US"/>
              <a:pPr/>
              <a:t>26</a:t>
            </a:fld>
            <a:endParaRPr lang="en-US" altLang="en-US"/>
          </a:p>
        </p:txBody>
      </p:sp>
      <p:sp>
        <p:nvSpPr>
          <p:cNvPr id="65538" name="Rectangle 2">
            <a:extLst>
              <a:ext uri="{FF2B5EF4-FFF2-40B4-BE49-F238E27FC236}">
                <a16:creationId xmlns:a16="http://schemas.microsoft.com/office/drawing/2014/main" id="{E1084A07-547C-F2C4-9645-22841302A0BF}"/>
              </a:ext>
            </a:extLst>
          </p:cNvPr>
          <p:cNvSpPr>
            <a:spLocks noGrp="1" noChangeArrowheads="1"/>
          </p:cNvSpPr>
          <p:nvPr>
            <p:ph type="title"/>
          </p:nvPr>
        </p:nvSpPr>
        <p:spPr>
          <a:effectLst>
            <a:outerShdw dist="35921" dir="2700000" algn="ctr" rotWithShape="0">
              <a:schemeClr val="bg2"/>
            </a:outerShdw>
          </a:effectLst>
        </p:spPr>
        <p:txBody>
          <a:bodyPr/>
          <a:lstStyle/>
          <a:p>
            <a:r>
              <a:rPr lang="en-US" altLang="en-US" b="1">
                <a:solidFill>
                  <a:srgbClr val="FFFFFF"/>
                </a:solidFill>
                <a:latin typeface="Palatino Linotype" panose="02040502050505030304" pitchFamily="18" charset="0"/>
                <a:cs typeface="Times New Roman" panose="02020603050405020304" pitchFamily="18" charset="0"/>
              </a:rPr>
              <a:t>Scriptural Argument (2:8-9)</a:t>
            </a:r>
            <a:r>
              <a:rPr lang="en-US" altLang="en-US">
                <a:solidFill>
                  <a:srgbClr val="FFFFFF"/>
                </a:solidFill>
              </a:rPr>
              <a:t> </a:t>
            </a:r>
          </a:p>
        </p:txBody>
      </p:sp>
      <p:sp>
        <p:nvSpPr>
          <p:cNvPr id="65539" name="Rectangle 3">
            <a:extLst>
              <a:ext uri="{FF2B5EF4-FFF2-40B4-BE49-F238E27FC236}">
                <a16:creationId xmlns:a16="http://schemas.microsoft.com/office/drawing/2014/main" id="{B0C8588B-536B-C2E0-7D02-0465ABF1302A}"/>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r>
              <a:rPr lang="en-US" altLang="en-US" sz="2400"/>
              <a:t>James 2:8, 9 “If, however, you are fulfilling the royal law according to the Scripture, “You shall love your neighbor as yourself,” you are doing well. But if you show partiality, you are committing sin and are convicted by the law as transgressors.”</a:t>
            </a:r>
          </a:p>
        </p:txBody>
      </p:sp>
      <p:sp>
        <p:nvSpPr>
          <p:cNvPr id="65540" name="Rectangle 4">
            <a:extLst>
              <a:ext uri="{FF2B5EF4-FFF2-40B4-BE49-F238E27FC236}">
                <a16:creationId xmlns:a16="http://schemas.microsoft.com/office/drawing/2014/main" id="{D31BFE81-09E5-A813-4EAC-99283579BEF7}"/>
              </a:ext>
            </a:extLst>
          </p:cNvPr>
          <p:cNvSpPr>
            <a:spLocks noGrp="1" noChangeArrowheads="1"/>
          </p:cNvSpPr>
          <p:nvPr>
            <p:ph type="body" sz="half" idx="2"/>
          </p:nvPr>
        </p:nvSpPr>
        <p:spPr>
          <a:xfrm>
            <a:off x="4629150" y="1676400"/>
            <a:ext cx="4325938" cy="4953000"/>
          </a:xfrm>
          <a:ln>
            <a:solidFill>
              <a:schemeClr val="tx2"/>
            </a:solidFill>
            <a:miter lim="800000"/>
            <a:headEnd/>
            <a:tailEnd/>
          </a:ln>
        </p:spPr>
        <p:txBody>
          <a:bodyPr/>
          <a:lstStyle/>
          <a:p>
            <a:r>
              <a:rPr lang="en-US" altLang="en-US" sz="2800" b="1"/>
              <a:t>The Royal “Regal” Law of Jesus, </a:t>
            </a:r>
          </a:p>
          <a:p>
            <a:r>
              <a:rPr lang="en-US" altLang="en-US" sz="2800" b="1">
                <a:cs typeface="Times New Roman" panose="02020603050405020304" pitchFamily="18" charset="0"/>
              </a:rPr>
              <a:t>Note cf. Sermon on the Mount - the Lord’s Kingdom platform.</a:t>
            </a:r>
          </a:p>
          <a:p>
            <a:pPr lvl="1"/>
            <a:r>
              <a:rPr lang="en-US" altLang="en-US" sz="2400" b="1"/>
              <a:t>Murder / anger</a:t>
            </a:r>
          </a:p>
          <a:p>
            <a:pPr lvl="1"/>
            <a:r>
              <a:rPr lang="en-US" altLang="en-US" sz="2400" b="1"/>
              <a:t>Adultery / lust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5A541F3C-5DF6-6BBC-F22B-DD6BB89483F9}"/>
              </a:ext>
            </a:extLst>
          </p:cNvPr>
          <p:cNvSpPr>
            <a:spLocks noGrp="1"/>
          </p:cNvSpPr>
          <p:nvPr>
            <p:ph type="sldNum" sz="quarter" idx="12"/>
          </p:nvPr>
        </p:nvSpPr>
        <p:spPr/>
        <p:txBody>
          <a:bodyPr/>
          <a:lstStyle/>
          <a:p>
            <a:fld id="{469EE684-D1CA-4452-A6B1-79CB8AC57F34}" type="slidenum">
              <a:rPr lang="en-US" altLang="en-US"/>
              <a:pPr/>
              <a:t>27</a:t>
            </a:fld>
            <a:endParaRPr lang="en-US" altLang="en-US"/>
          </a:p>
        </p:txBody>
      </p:sp>
      <p:sp>
        <p:nvSpPr>
          <p:cNvPr id="66562" name="Rectangle 2">
            <a:extLst>
              <a:ext uri="{FF2B5EF4-FFF2-40B4-BE49-F238E27FC236}">
                <a16:creationId xmlns:a16="http://schemas.microsoft.com/office/drawing/2014/main" id="{34AFAC18-4FE0-4AB7-B0EA-7504215DEB10}"/>
              </a:ext>
            </a:extLst>
          </p:cNvPr>
          <p:cNvSpPr>
            <a:spLocks noGrp="1" noChangeArrowheads="1"/>
          </p:cNvSpPr>
          <p:nvPr>
            <p:ph type="title"/>
          </p:nvPr>
        </p:nvSpPr>
        <p:spPr>
          <a:xfrm>
            <a:off x="1143000" y="152400"/>
            <a:ext cx="7793038" cy="838200"/>
          </a:xfrm>
          <a:effectLst>
            <a:outerShdw dist="35921" dir="2700000" algn="ctr" rotWithShape="0">
              <a:schemeClr val="bg2"/>
            </a:outerShdw>
          </a:effectLst>
        </p:spPr>
        <p:txBody>
          <a:bodyPr/>
          <a:lstStyle/>
          <a:p>
            <a:r>
              <a:rPr lang="en-US" altLang="en-US" sz="4000" b="1">
                <a:solidFill>
                  <a:srgbClr val="FFFFFF"/>
                </a:solidFill>
                <a:latin typeface="Palatino Linotype" panose="02040502050505030304" pitchFamily="18" charset="0"/>
                <a:cs typeface="Times New Roman" panose="02020603050405020304" pitchFamily="18" charset="0"/>
              </a:rPr>
              <a:t>Consistency Argument (2: 10-11</a:t>
            </a:r>
            <a:r>
              <a:rPr lang="en-US" altLang="en-US" sz="4000">
                <a:solidFill>
                  <a:srgbClr val="FFFFFF"/>
                </a:solidFill>
              </a:rPr>
              <a:t>)</a:t>
            </a:r>
          </a:p>
        </p:txBody>
      </p:sp>
      <p:sp>
        <p:nvSpPr>
          <p:cNvPr id="66563" name="Rectangle 3">
            <a:extLst>
              <a:ext uri="{FF2B5EF4-FFF2-40B4-BE49-F238E27FC236}">
                <a16:creationId xmlns:a16="http://schemas.microsoft.com/office/drawing/2014/main" id="{4F08EACA-10A4-E112-80B4-AED7797FF720}"/>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r>
              <a:rPr lang="en-US" altLang="en-US" sz="2400"/>
              <a:t>James 2:10,11 “For whoever keeps the whole law and yet stumbles in one point, he has become guilty of all. For He who said, “Do not commit adultery,” also said, “Do not commit murder.” Now if you do not commit adultery, but do commit murder, you have become a transgressor of the law.”</a:t>
            </a:r>
          </a:p>
        </p:txBody>
      </p:sp>
      <p:sp>
        <p:nvSpPr>
          <p:cNvPr id="66564" name="Rectangle 4">
            <a:extLst>
              <a:ext uri="{FF2B5EF4-FFF2-40B4-BE49-F238E27FC236}">
                <a16:creationId xmlns:a16="http://schemas.microsoft.com/office/drawing/2014/main" id="{BC6BCBFA-27F5-D7EA-CA35-642D02AE3B2E}"/>
              </a:ext>
            </a:extLst>
          </p:cNvPr>
          <p:cNvSpPr>
            <a:spLocks noGrp="1" noChangeArrowheads="1"/>
          </p:cNvSpPr>
          <p:nvPr>
            <p:ph type="body" sz="half" idx="2"/>
          </p:nvPr>
        </p:nvSpPr>
        <p:spPr>
          <a:xfrm>
            <a:off x="4629150" y="1676400"/>
            <a:ext cx="4325938" cy="4953000"/>
          </a:xfrm>
          <a:ln>
            <a:solidFill>
              <a:schemeClr val="tx2"/>
            </a:solidFill>
            <a:miter lim="800000"/>
            <a:headEnd/>
            <a:tailEnd/>
          </a:ln>
        </p:spPr>
        <p:txBody>
          <a:bodyPr/>
          <a:lstStyle/>
          <a:p>
            <a:r>
              <a:rPr lang="en-US" altLang="en-US" sz="2400"/>
              <a:t>James is countering the tendency to dismiss certain offenses as minor.</a:t>
            </a:r>
          </a:p>
          <a:p>
            <a:r>
              <a:rPr lang="en-US" altLang="en-US" sz="2400"/>
              <a:t>We are all guilty (Romans 3:23 “all have sinned all fall short of the glory of God).</a:t>
            </a:r>
          </a:p>
          <a:p>
            <a:r>
              <a:rPr lang="en-US" altLang="en-US" sz="2400">
                <a:cs typeface="Times New Roman" panose="02020603050405020304" pitchFamily="18" charset="0"/>
              </a:rPr>
              <a:t>Utilizing the extreme - </a:t>
            </a:r>
            <a:r>
              <a:rPr lang="en-US" altLang="en-US" sz="2400" b="1">
                <a:cs typeface="Times New Roman" panose="02020603050405020304" pitchFamily="18" charset="0"/>
              </a:rPr>
              <a:t>adultery </a:t>
            </a:r>
            <a:r>
              <a:rPr lang="en-US" altLang="en-US" sz="2400">
                <a:cs typeface="Times New Roman" panose="02020603050405020304" pitchFamily="18" charset="0"/>
              </a:rPr>
              <a:t>and </a:t>
            </a:r>
            <a:r>
              <a:rPr lang="en-US" altLang="en-US" sz="2400" b="1">
                <a:cs typeface="Times New Roman" panose="02020603050405020304" pitchFamily="18" charset="0"/>
              </a:rPr>
              <a:t>murder, </a:t>
            </a:r>
            <a:endParaRPr lang="en-US" altLang="en-US" sz="2400"/>
          </a:p>
          <a:p>
            <a:endParaRPr lang="en-US" alt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75C72009-4ECA-D115-D1CE-03B510B1373C}"/>
              </a:ext>
            </a:extLst>
          </p:cNvPr>
          <p:cNvSpPr>
            <a:spLocks noGrp="1"/>
          </p:cNvSpPr>
          <p:nvPr>
            <p:ph type="sldNum" sz="quarter" idx="12"/>
          </p:nvPr>
        </p:nvSpPr>
        <p:spPr/>
        <p:txBody>
          <a:bodyPr/>
          <a:lstStyle/>
          <a:p>
            <a:fld id="{09CB8D21-98DB-43B1-87EC-5C6391C305CC}" type="slidenum">
              <a:rPr lang="en-US" altLang="en-US"/>
              <a:pPr/>
              <a:t>28</a:t>
            </a:fld>
            <a:endParaRPr lang="en-US" altLang="en-US"/>
          </a:p>
        </p:txBody>
      </p:sp>
      <p:sp>
        <p:nvSpPr>
          <p:cNvPr id="67586" name="Rectangle 2">
            <a:extLst>
              <a:ext uri="{FF2B5EF4-FFF2-40B4-BE49-F238E27FC236}">
                <a16:creationId xmlns:a16="http://schemas.microsoft.com/office/drawing/2014/main" id="{F4D5B2AF-A09B-9CDC-D268-ABF43F85D452}"/>
              </a:ext>
            </a:extLst>
          </p:cNvPr>
          <p:cNvSpPr>
            <a:spLocks noGrp="1" noChangeArrowheads="1"/>
          </p:cNvSpPr>
          <p:nvPr>
            <p:ph type="title"/>
          </p:nvPr>
        </p:nvSpPr>
        <p:spPr>
          <a:effectLst>
            <a:outerShdw dist="35921" dir="2700000" algn="ctr" rotWithShape="0">
              <a:schemeClr val="bg2"/>
            </a:outerShdw>
          </a:effectLst>
        </p:spPr>
        <p:txBody>
          <a:bodyPr/>
          <a:lstStyle/>
          <a:p>
            <a:r>
              <a:rPr lang="en-US" altLang="en-US" b="1">
                <a:solidFill>
                  <a:srgbClr val="FFFFFF"/>
                </a:solidFill>
                <a:latin typeface="Palatino Linotype" panose="02040502050505030304" pitchFamily="18" charset="0"/>
                <a:cs typeface="Times New Roman" panose="02020603050405020304" pitchFamily="18" charset="0"/>
              </a:rPr>
              <a:t>Concluding Appeal (2:12-13)</a:t>
            </a:r>
            <a:r>
              <a:rPr lang="en-US" altLang="en-US">
                <a:solidFill>
                  <a:srgbClr val="FFFFFF"/>
                </a:solidFill>
              </a:rPr>
              <a:t> </a:t>
            </a:r>
          </a:p>
        </p:txBody>
      </p:sp>
      <p:sp>
        <p:nvSpPr>
          <p:cNvPr id="67587" name="Rectangle 3">
            <a:extLst>
              <a:ext uri="{FF2B5EF4-FFF2-40B4-BE49-F238E27FC236}">
                <a16:creationId xmlns:a16="http://schemas.microsoft.com/office/drawing/2014/main" id="{046258D0-AEA7-68A3-6B04-9A85060E8398}"/>
              </a:ext>
            </a:extLst>
          </p:cNvPr>
          <p:cNvSpPr>
            <a:spLocks noGrp="1" noChangeArrowheads="1"/>
          </p:cNvSpPr>
          <p:nvPr>
            <p:ph type="body" sz="half" idx="1"/>
          </p:nvPr>
        </p:nvSpPr>
        <p:spPr>
          <a:xfrm>
            <a:off x="152400" y="1676400"/>
            <a:ext cx="2971800" cy="4953000"/>
          </a:xfrm>
          <a:ln>
            <a:solidFill>
              <a:schemeClr val="tx2"/>
            </a:solidFill>
            <a:miter lim="800000"/>
            <a:headEnd/>
            <a:tailEnd/>
          </a:ln>
        </p:spPr>
        <p:txBody>
          <a:bodyPr/>
          <a:lstStyle/>
          <a:p>
            <a:r>
              <a:rPr lang="en-US" altLang="en-US" sz="2400"/>
              <a:t>James 2:12,13  “</a:t>
            </a:r>
            <a:r>
              <a:rPr lang="en-US" altLang="en-US" sz="2400" u="sng"/>
              <a:t>So speak and so act</a:t>
            </a:r>
            <a:r>
              <a:rPr lang="en-US" altLang="en-US" sz="2400"/>
              <a:t> as those who are to be judged by the law of liberty. For judgment will be merciless to one who has shown no mercy; </a:t>
            </a:r>
            <a:r>
              <a:rPr lang="en-US" altLang="en-US" sz="2400" u="sng"/>
              <a:t>mercy triumphs over judgment.”</a:t>
            </a:r>
          </a:p>
        </p:txBody>
      </p:sp>
      <p:sp>
        <p:nvSpPr>
          <p:cNvPr id="67588" name="Rectangle 4">
            <a:extLst>
              <a:ext uri="{FF2B5EF4-FFF2-40B4-BE49-F238E27FC236}">
                <a16:creationId xmlns:a16="http://schemas.microsoft.com/office/drawing/2014/main" id="{B66C7033-42D4-DC2B-378F-632F595D98CA}"/>
              </a:ext>
            </a:extLst>
          </p:cNvPr>
          <p:cNvSpPr>
            <a:spLocks noGrp="1" noChangeArrowheads="1"/>
          </p:cNvSpPr>
          <p:nvPr>
            <p:ph type="body" sz="half" idx="2"/>
          </p:nvPr>
        </p:nvSpPr>
        <p:spPr>
          <a:xfrm>
            <a:off x="3276600" y="1676400"/>
            <a:ext cx="5678488" cy="4953000"/>
          </a:xfrm>
          <a:ln>
            <a:solidFill>
              <a:schemeClr val="tx2"/>
            </a:solidFill>
            <a:miter lim="800000"/>
            <a:headEnd/>
            <a:tailEnd/>
          </a:ln>
        </p:spPr>
        <p:txBody>
          <a:bodyPr/>
          <a:lstStyle/>
          <a:p>
            <a:r>
              <a:rPr lang="en-US" altLang="en-US" sz="2800" b="1"/>
              <a:t>Speak &amp; Do - present, imperatives: commands.</a:t>
            </a:r>
          </a:p>
          <a:p>
            <a:r>
              <a:rPr lang="en-US" altLang="en-US" sz="2800" b="1"/>
              <a:t>Mercy triumphs over judgment? - THE EXAMPLE is the Cross on your behalf.</a:t>
            </a:r>
          </a:p>
          <a:p>
            <a:pPr lvl="1"/>
            <a:r>
              <a:rPr lang="en-US" altLang="en-US" sz="2400" b="1"/>
              <a:t>Judgment = </a:t>
            </a:r>
            <a:r>
              <a:rPr lang="en-US" altLang="en-US" sz="2400" b="1" u="sng"/>
              <a:t>YOU die</a:t>
            </a:r>
            <a:endParaRPr lang="en-US" altLang="en-US" sz="2400" b="1"/>
          </a:p>
          <a:p>
            <a:pPr lvl="1"/>
            <a:r>
              <a:rPr lang="en-US" altLang="en-US" sz="2400" b="1"/>
              <a:t>Mercy = Substitutionary death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AB57855-CB87-E90B-6DF1-6C0BD4D0E391}"/>
              </a:ext>
            </a:extLst>
          </p:cNvPr>
          <p:cNvSpPr>
            <a:spLocks noGrp="1"/>
          </p:cNvSpPr>
          <p:nvPr>
            <p:ph type="sldNum" sz="quarter" idx="12"/>
          </p:nvPr>
        </p:nvSpPr>
        <p:spPr/>
        <p:txBody>
          <a:bodyPr/>
          <a:lstStyle/>
          <a:p>
            <a:fld id="{AEFC9686-5F23-4389-8865-0C212F5A00BB}" type="slidenum">
              <a:rPr lang="en-US" altLang="en-US"/>
              <a:pPr/>
              <a:t>29</a:t>
            </a:fld>
            <a:endParaRPr lang="en-US" altLang="en-US"/>
          </a:p>
        </p:txBody>
      </p:sp>
      <p:sp>
        <p:nvSpPr>
          <p:cNvPr id="164866" name="Rectangle 2">
            <a:extLst>
              <a:ext uri="{FF2B5EF4-FFF2-40B4-BE49-F238E27FC236}">
                <a16:creationId xmlns:a16="http://schemas.microsoft.com/office/drawing/2014/main" id="{41D6A056-17A7-0627-EC85-5B2776834CE3}"/>
              </a:ext>
            </a:extLst>
          </p:cNvPr>
          <p:cNvSpPr>
            <a:spLocks noGrp="1" noChangeArrowheads="1"/>
          </p:cNvSpPr>
          <p:nvPr>
            <p:ph type="title"/>
          </p:nvPr>
        </p:nvSpPr>
        <p:spPr/>
        <p:txBody>
          <a:bodyPr/>
          <a:lstStyle/>
          <a:p>
            <a:r>
              <a:rPr lang="en-US" altLang="en-US" sz="3600" b="1">
                <a:solidFill>
                  <a:schemeClr val="tx1"/>
                </a:solidFill>
              </a:rPr>
              <a:t>“Illegitimate totality transfer”</a:t>
            </a:r>
            <a:endParaRPr lang="en-US" altLang="en-US" b="1">
              <a:solidFill>
                <a:schemeClr val="tx1"/>
              </a:solidFill>
            </a:endParaRPr>
          </a:p>
        </p:txBody>
      </p:sp>
      <p:sp>
        <p:nvSpPr>
          <p:cNvPr id="164867" name="Rectangle 3">
            <a:extLst>
              <a:ext uri="{FF2B5EF4-FFF2-40B4-BE49-F238E27FC236}">
                <a16:creationId xmlns:a16="http://schemas.microsoft.com/office/drawing/2014/main" id="{9D5D71D7-046D-8F46-C184-D4DD0CA207C7}"/>
              </a:ext>
            </a:extLst>
          </p:cNvPr>
          <p:cNvSpPr>
            <a:spLocks noGrp="1" noChangeArrowheads="1"/>
          </p:cNvSpPr>
          <p:nvPr>
            <p:ph type="body" idx="1"/>
          </p:nvPr>
        </p:nvSpPr>
        <p:spPr>
          <a:xfrm>
            <a:off x="1143000" y="1447800"/>
            <a:ext cx="8001000" cy="4800600"/>
          </a:xfrm>
        </p:spPr>
        <p:txBody>
          <a:bodyPr/>
          <a:lstStyle/>
          <a:p>
            <a:pPr>
              <a:lnSpc>
                <a:spcPct val="90000"/>
              </a:lnSpc>
            </a:pPr>
            <a:r>
              <a:rPr lang="en-US" altLang="en-US" b="1"/>
              <a:t>Exegetical fallacy that says the same word refers to the same concept or “doctrine” every time it is used.</a:t>
            </a:r>
          </a:p>
          <a:p>
            <a:pPr>
              <a:lnSpc>
                <a:spcPct val="90000"/>
              </a:lnSpc>
            </a:pPr>
            <a:endParaRPr lang="en-US" altLang="en-US" b="1"/>
          </a:p>
          <a:p>
            <a:pPr>
              <a:lnSpc>
                <a:spcPct val="90000"/>
              </a:lnSpc>
            </a:pPr>
            <a:r>
              <a:rPr lang="en-US" altLang="en-US" b="1"/>
              <a:t>e.g. “Salvation”</a:t>
            </a:r>
          </a:p>
          <a:p>
            <a:pPr>
              <a:lnSpc>
                <a:spcPct val="90000"/>
              </a:lnSpc>
            </a:pPr>
            <a:r>
              <a:rPr lang="en-US" altLang="en-US" b="1"/>
              <a:t>basic meaning = “deliverance” from some danger.</a:t>
            </a:r>
          </a:p>
          <a:p>
            <a:pPr>
              <a:lnSpc>
                <a:spcPct val="90000"/>
              </a:lnSpc>
            </a:pPr>
            <a:r>
              <a:rPr lang="en-US" altLang="en-US" b="1"/>
              <a:t>Theologically - salvation from </a:t>
            </a:r>
            <a:r>
              <a:rPr lang="en-US" altLang="en-US" b="1" u="sng"/>
              <a:t>ultimate</a:t>
            </a:r>
            <a:r>
              <a:rPr lang="en-US" altLang="en-US" b="1"/>
              <a:t> danger = “regeneration” only means this ~ 1/3 of the time.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9226310-5B7F-F9C9-2106-227C02AA6D24}"/>
              </a:ext>
            </a:extLst>
          </p:cNvPr>
          <p:cNvSpPr>
            <a:spLocks noGrp="1"/>
          </p:cNvSpPr>
          <p:nvPr>
            <p:ph type="sldNum" sz="quarter" idx="12"/>
          </p:nvPr>
        </p:nvSpPr>
        <p:spPr/>
        <p:txBody>
          <a:bodyPr/>
          <a:lstStyle/>
          <a:p>
            <a:fld id="{8B6307D3-DE0D-4E0C-8AB1-93CE60FADF5E}" type="slidenum">
              <a:rPr lang="en-US" altLang="en-US"/>
              <a:pPr/>
              <a:t>3</a:t>
            </a:fld>
            <a:endParaRPr lang="en-US" altLang="en-US"/>
          </a:p>
        </p:txBody>
      </p:sp>
      <p:sp>
        <p:nvSpPr>
          <p:cNvPr id="27650" name="Rectangle 2">
            <a:extLst>
              <a:ext uri="{FF2B5EF4-FFF2-40B4-BE49-F238E27FC236}">
                <a16:creationId xmlns:a16="http://schemas.microsoft.com/office/drawing/2014/main" id="{A24537C2-F14A-5CEA-3BD7-EC6867B82D34}"/>
              </a:ext>
            </a:extLst>
          </p:cNvPr>
          <p:cNvSpPr>
            <a:spLocks noGrp="1" noChangeArrowheads="1"/>
          </p:cNvSpPr>
          <p:nvPr>
            <p:ph type="title"/>
          </p:nvPr>
        </p:nvSpPr>
        <p:spPr/>
        <p:txBody>
          <a:bodyPr/>
          <a:lstStyle/>
          <a:p>
            <a:r>
              <a:rPr lang="en-US" altLang="en-US" sz="3600" b="1">
                <a:solidFill>
                  <a:schemeClr val="tx1"/>
                </a:solidFill>
              </a:rPr>
              <a:t>Authorship of James</a:t>
            </a:r>
            <a:endParaRPr lang="en-US" altLang="en-US" b="1">
              <a:solidFill>
                <a:schemeClr val="tx1"/>
              </a:solidFill>
            </a:endParaRPr>
          </a:p>
        </p:txBody>
      </p:sp>
      <p:sp>
        <p:nvSpPr>
          <p:cNvPr id="27651" name="Rectangle 3">
            <a:extLst>
              <a:ext uri="{FF2B5EF4-FFF2-40B4-BE49-F238E27FC236}">
                <a16:creationId xmlns:a16="http://schemas.microsoft.com/office/drawing/2014/main" id="{F3FF7B0D-11A0-011D-557E-CBB170CC2F02}"/>
              </a:ext>
            </a:extLst>
          </p:cNvPr>
          <p:cNvSpPr>
            <a:spLocks noGrp="1" noChangeArrowheads="1"/>
          </p:cNvSpPr>
          <p:nvPr>
            <p:ph type="body" idx="1"/>
          </p:nvPr>
        </p:nvSpPr>
        <p:spPr>
          <a:xfrm>
            <a:off x="1143000" y="1447800"/>
            <a:ext cx="8001000" cy="4800600"/>
          </a:xfrm>
        </p:spPr>
        <p:txBody>
          <a:bodyPr/>
          <a:lstStyle/>
          <a:p>
            <a:pPr>
              <a:lnSpc>
                <a:spcPct val="90000"/>
              </a:lnSpc>
            </a:pPr>
            <a:r>
              <a:rPr lang="en-US" altLang="en-US" sz="2800" dirty="0"/>
              <a:t>James, son of Zebedee.</a:t>
            </a:r>
          </a:p>
          <a:p>
            <a:pPr>
              <a:lnSpc>
                <a:spcPct val="90000"/>
              </a:lnSpc>
            </a:pPr>
            <a:r>
              <a:rPr lang="en-US" altLang="en-US" sz="2800" dirty="0"/>
              <a:t>James, son of Alphaeus.</a:t>
            </a:r>
          </a:p>
          <a:p>
            <a:pPr>
              <a:lnSpc>
                <a:spcPct val="90000"/>
              </a:lnSpc>
            </a:pPr>
            <a:r>
              <a:rPr lang="en-US" altLang="en-US" sz="2800" dirty="0"/>
              <a:t>James, the younger (or the Less), Mk 15:40</a:t>
            </a:r>
          </a:p>
          <a:p>
            <a:pPr>
              <a:lnSpc>
                <a:spcPct val="90000"/>
              </a:lnSpc>
            </a:pPr>
            <a:r>
              <a:rPr lang="en-US" altLang="en-US" sz="2800" dirty="0"/>
              <a:t>James, the father of Judas (not Iscariot)</a:t>
            </a:r>
          </a:p>
          <a:p>
            <a:pPr>
              <a:lnSpc>
                <a:spcPct val="90000"/>
              </a:lnSpc>
            </a:pPr>
            <a:r>
              <a:rPr lang="en-US" altLang="en-US" sz="2800" dirty="0"/>
              <a:t>James, the brother of Jude (Jude 1)</a:t>
            </a:r>
          </a:p>
          <a:p>
            <a:pPr>
              <a:lnSpc>
                <a:spcPct val="90000"/>
              </a:lnSpc>
            </a:pPr>
            <a:r>
              <a:rPr lang="en-US" altLang="en-US" sz="2800" dirty="0"/>
              <a:t>James, half-brother of Jesus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B5413994-098F-55E2-3A1A-F9ABFA014D16}"/>
              </a:ext>
            </a:extLst>
          </p:cNvPr>
          <p:cNvSpPr>
            <a:spLocks noGrp="1" noChangeArrowheads="1"/>
          </p:cNvSpPr>
          <p:nvPr>
            <p:ph type="title"/>
          </p:nvPr>
        </p:nvSpPr>
        <p:spPr/>
        <p:txBody>
          <a:bodyPr/>
          <a:lstStyle/>
          <a:p>
            <a:r>
              <a:rPr lang="en-US" altLang="en-US" sz="4000" b="1">
                <a:solidFill>
                  <a:schemeClr val="tx1"/>
                </a:solidFill>
                <a:effectLst>
                  <a:outerShdw blurRad="38100" dist="38100" dir="2700000" algn="tl">
                    <a:srgbClr val="969696"/>
                  </a:outerShdw>
                </a:effectLst>
              </a:rPr>
              <a:t>SOZO / Sanctification </a:t>
            </a:r>
          </a:p>
        </p:txBody>
      </p:sp>
      <p:sp>
        <p:nvSpPr>
          <p:cNvPr id="158723" name="Rectangle 3">
            <a:extLst>
              <a:ext uri="{FF2B5EF4-FFF2-40B4-BE49-F238E27FC236}">
                <a16:creationId xmlns:a16="http://schemas.microsoft.com/office/drawing/2014/main" id="{6B8B9E39-FD2C-BCD4-5572-AB00137A8F83}"/>
              </a:ext>
            </a:extLst>
          </p:cNvPr>
          <p:cNvSpPr>
            <a:spLocks noGrp="1" noChangeArrowheads="1"/>
          </p:cNvSpPr>
          <p:nvPr>
            <p:ph type="body" idx="1"/>
          </p:nvPr>
        </p:nvSpPr>
        <p:spPr>
          <a:xfrm>
            <a:off x="685800" y="1981200"/>
            <a:ext cx="8229600" cy="4114800"/>
          </a:xfrm>
        </p:spPr>
        <p:txBody>
          <a:bodyPr/>
          <a:lstStyle/>
          <a:p>
            <a:pPr>
              <a:buFont typeface="Wingdings" panose="05000000000000000000" pitchFamily="2" charset="2"/>
              <a:buNone/>
            </a:pPr>
            <a:r>
              <a:rPr lang="en-US" altLang="en-US" b="1">
                <a:effectLst>
                  <a:outerShdw blurRad="38100" dist="38100" dir="2700000" algn="tl">
                    <a:srgbClr val="969696"/>
                  </a:outerShdw>
                </a:effectLst>
              </a:rPr>
              <a:t>		Salvation  =</a:t>
            </a:r>
          </a:p>
        </p:txBody>
      </p:sp>
      <p:sp>
        <p:nvSpPr>
          <p:cNvPr id="158724" name="Oval 4">
            <a:extLst>
              <a:ext uri="{FF2B5EF4-FFF2-40B4-BE49-F238E27FC236}">
                <a16:creationId xmlns:a16="http://schemas.microsoft.com/office/drawing/2014/main" id="{7FF09C95-EAF8-86C4-EC09-D95BF24B2EDA}"/>
              </a:ext>
            </a:extLst>
          </p:cNvPr>
          <p:cNvSpPr>
            <a:spLocks noChangeArrowheads="1"/>
          </p:cNvSpPr>
          <p:nvPr/>
        </p:nvSpPr>
        <p:spPr bwMode="auto">
          <a:xfrm>
            <a:off x="914400" y="4953000"/>
            <a:ext cx="1143000" cy="1143000"/>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25" name="Line 5">
            <a:extLst>
              <a:ext uri="{FF2B5EF4-FFF2-40B4-BE49-F238E27FC236}">
                <a16:creationId xmlns:a16="http://schemas.microsoft.com/office/drawing/2014/main" id="{AAEFE9D7-AD17-A181-4762-3FACE54D7FF7}"/>
              </a:ext>
            </a:extLst>
          </p:cNvPr>
          <p:cNvSpPr>
            <a:spLocks noChangeShapeType="1"/>
          </p:cNvSpPr>
          <p:nvPr/>
        </p:nvSpPr>
        <p:spPr bwMode="auto">
          <a:xfrm>
            <a:off x="914400" y="2514600"/>
            <a:ext cx="76962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8726" name="Group 6">
            <a:extLst>
              <a:ext uri="{FF2B5EF4-FFF2-40B4-BE49-F238E27FC236}">
                <a16:creationId xmlns:a16="http://schemas.microsoft.com/office/drawing/2014/main" id="{C1EBB28F-F281-B4F4-0A22-CC1280E2A2F6}"/>
              </a:ext>
            </a:extLst>
          </p:cNvPr>
          <p:cNvGrpSpPr>
            <a:grpSpLocks/>
          </p:cNvGrpSpPr>
          <p:nvPr/>
        </p:nvGrpSpPr>
        <p:grpSpPr bwMode="auto">
          <a:xfrm>
            <a:off x="1905000" y="4419600"/>
            <a:ext cx="5257800" cy="1524000"/>
            <a:chOff x="1200" y="1632"/>
            <a:chExt cx="3456" cy="2112"/>
          </a:xfrm>
        </p:grpSpPr>
        <p:grpSp>
          <p:nvGrpSpPr>
            <p:cNvPr id="158727" name="Group 7">
              <a:extLst>
                <a:ext uri="{FF2B5EF4-FFF2-40B4-BE49-F238E27FC236}">
                  <a16:creationId xmlns:a16="http://schemas.microsoft.com/office/drawing/2014/main" id="{BD3EE269-7588-BC70-31C6-7F8D54F6B5AC}"/>
                </a:ext>
              </a:extLst>
            </p:cNvPr>
            <p:cNvGrpSpPr>
              <a:grpSpLocks/>
            </p:cNvGrpSpPr>
            <p:nvPr/>
          </p:nvGrpSpPr>
          <p:grpSpPr bwMode="auto">
            <a:xfrm>
              <a:off x="1200" y="3216"/>
              <a:ext cx="864" cy="528"/>
              <a:chOff x="1248" y="2448"/>
              <a:chExt cx="2160" cy="816"/>
            </a:xfrm>
          </p:grpSpPr>
          <p:sp>
            <p:nvSpPr>
              <p:cNvPr id="158728" name="Line 8">
                <a:extLst>
                  <a:ext uri="{FF2B5EF4-FFF2-40B4-BE49-F238E27FC236}">
                    <a16:creationId xmlns:a16="http://schemas.microsoft.com/office/drawing/2014/main" id="{152FA796-25EC-246A-0536-590D94E26B07}"/>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29" name="Line 9">
                <a:extLst>
                  <a:ext uri="{FF2B5EF4-FFF2-40B4-BE49-F238E27FC236}">
                    <a16:creationId xmlns:a16="http://schemas.microsoft.com/office/drawing/2014/main" id="{6B5B46BD-C1BE-A678-B0E5-A0E611FF7A0C}"/>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0" name="Line 10">
                <a:extLst>
                  <a:ext uri="{FF2B5EF4-FFF2-40B4-BE49-F238E27FC236}">
                    <a16:creationId xmlns:a16="http://schemas.microsoft.com/office/drawing/2014/main" id="{F8BF93B1-B5D0-4CC3-775E-A5FCC54EB6FA}"/>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1" name="Line 11">
                <a:extLst>
                  <a:ext uri="{FF2B5EF4-FFF2-40B4-BE49-F238E27FC236}">
                    <a16:creationId xmlns:a16="http://schemas.microsoft.com/office/drawing/2014/main" id="{FC96ACF8-FAA0-E2EB-9B68-5914F949CDB1}"/>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2" name="Line 12">
                <a:extLst>
                  <a:ext uri="{FF2B5EF4-FFF2-40B4-BE49-F238E27FC236}">
                    <a16:creationId xmlns:a16="http://schemas.microsoft.com/office/drawing/2014/main" id="{AA505E67-1777-9314-AFC0-72B3C0B77FA3}"/>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3" name="Line 13">
                <a:extLst>
                  <a:ext uri="{FF2B5EF4-FFF2-40B4-BE49-F238E27FC236}">
                    <a16:creationId xmlns:a16="http://schemas.microsoft.com/office/drawing/2014/main" id="{CF726520-3F64-6653-CBA0-79285DB65055}"/>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4" name="Line 14">
                <a:extLst>
                  <a:ext uri="{FF2B5EF4-FFF2-40B4-BE49-F238E27FC236}">
                    <a16:creationId xmlns:a16="http://schemas.microsoft.com/office/drawing/2014/main" id="{1DB58090-8BEB-ED9B-1504-E4CC934809AA}"/>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8735" name="Group 15">
              <a:extLst>
                <a:ext uri="{FF2B5EF4-FFF2-40B4-BE49-F238E27FC236}">
                  <a16:creationId xmlns:a16="http://schemas.microsoft.com/office/drawing/2014/main" id="{8596973D-E1B7-EC23-42BB-99EE1289D619}"/>
                </a:ext>
              </a:extLst>
            </p:cNvPr>
            <p:cNvGrpSpPr>
              <a:grpSpLocks/>
            </p:cNvGrpSpPr>
            <p:nvPr/>
          </p:nvGrpSpPr>
          <p:grpSpPr bwMode="auto">
            <a:xfrm>
              <a:off x="3792" y="1632"/>
              <a:ext cx="864" cy="528"/>
              <a:chOff x="1248" y="2448"/>
              <a:chExt cx="2160" cy="816"/>
            </a:xfrm>
          </p:grpSpPr>
          <p:sp>
            <p:nvSpPr>
              <p:cNvPr id="158736" name="Line 16">
                <a:extLst>
                  <a:ext uri="{FF2B5EF4-FFF2-40B4-BE49-F238E27FC236}">
                    <a16:creationId xmlns:a16="http://schemas.microsoft.com/office/drawing/2014/main" id="{C4AF2BF0-EFE2-202B-8636-FAB631162097}"/>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7" name="Line 17">
                <a:extLst>
                  <a:ext uri="{FF2B5EF4-FFF2-40B4-BE49-F238E27FC236}">
                    <a16:creationId xmlns:a16="http://schemas.microsoft.com/office/drawing/2014/main" id="{1787F7C9-3736-64DD-E8D3-1DDD9EDA9C5C}"/>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8" name="Line 18">
                <a:extLst>
                  <a:ext uri="{FF2B5EF4-FFF2-40B4-BE49-F238E27FC236}">
                    <a16:creationId xmlns:a16="http://schemas.microsoft.com/office/drawing/2014/main" id="{E8F5F6C8-4F69-AC69-010D-D30C38090A5A}"/>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39" name="Line 19">
                <a:extLst>
                  <a:ext uri="{FF2B5EF4-FFF2-40B4-BE49-F238E27FC236}">
                    <a16:creationId xmlns:a16="http://schemas.microsoft.com/office/drawing/2014/main" id="{3CEEDF50-6ED0-8F3C-539D-71EF48E61B7C}"/>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0" name="Line 20">
                <a:extLst>
                  <a:ext uri="{FF2B5EF4-FFF2-40B4-BE49-F238E27FC236}">
                    <a16:creationId xmlns:a16="http://schemas.microsoft.com/office/drawing/2014/main" id="{A19354D0-AABC-A65E-48CD-3F0279AA4C70}"/>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1" name="Line 21">
                <a:extLst>
                  <a:ext uri="{FF2B5EF4-FFF2-40B4-BE49-F238E27FC236}">
                    <a16:creationId xmlns:a16="http://schemas.microsoft.com/office/drawing/2014/main" id="{7170B3C1-A1BD-9003-FBDC-CB91188E7100}"/>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2" name="Line 22">
                <a:extLst>
                  <a:ext uri="{FF2B5EF4-FFF2-40B4-BE49-F238E27FC236}">
                    <a16:creationId xmlns:a16="http://schemas.microsoft.com/office/drawing/2014/main" id="{3B757344-99E6-2195-EE0B-596370F6FD70}"/>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8743" name="Group 23">
              <a:extLst>
                <a:ext uri="{FF2B5EF4-FFF2-40B4-BE49-F238E27FC236}">
                  <a16:creationId xmlns:a16="http://schemas.microsoft.com/office/drawing/2014/main" id="{0FEA1BB4-C61C-08E0-66AD-CF806E5CFBA1}"/>
                </a:ext>
              </a:extLst>
            </p:cNvPr>
            <p:cNvGrpSpPr>
              <a:grpSpLocks/>
            </p:cNvGrpSpPr>
            <p:nvPr/>
          </p:nvGrpSpPr>
          <p:grpSpPr bwMode="auto">
            <a:xfrm>
              <a:off x="2928" y="2160"/>
              <a:ext cx="864" cy="528"/>
              <a:chOff x="1248" y="2448"/>
              <a:chExt cx="2160" cy="816"/>
            </a:xfrm>
          </p:grpSpPr>
          <p:sp>
            <p:nvSpPr>
              <p:cNvPr id="158744" name="Line 24">
                <a:extLst>
                  <a:ext uri="{FF2B5EF4-FFF2-40B4-BE49-F238E27FC236}">
                    <a16:creationId xmlns:a16="http://schemas.microsoft.com/office/drawing/2014/main" id="{49833C32-1233-5757-A3DA-65F870AB66A3}"/>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5" name="Line 25">
                <a:extLst>
                  <a:ext uri="{FF2B5EF4-FFF2-40B4-BE49-F238E27FC236}">
                    <a16:creationId xmlns:a16="http://schemas.microsoft.com/office/drawing/2014/main" id="{EC64A754-9694-8A0A-DE4E-AACAFB202FC6}"/>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6" name="Line 26">
                <a:extLst>
                  <a:ext uri="{FF2B5EF4-FFF2-40B4-BE49-F238E27FC236}">
                    <a16:creationId xmlns:a16="http://schemas.microsoft.com/office/drawing/2014/main" id="{7B168797-A805-E55F-5EB3-F18ADE644F24}"/>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7" name="Line 27">
                <a:extLst>
                  <a:ext uri="{FF2B5EF4-FFF2-40B4-BE49-F238E27FC236}">
                    <a16:creationId xmlns:a16="http://schemas.microsoft.com/office/drawing/2014/main" id="{F06F2DCE-1061-CFE4-E8F2-E6271B90A4AA}"/>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8" name="Line 28">
                <a:extLst>
                  <a:ext uri="{FF2B5EF4-FFF2-40B4-BE49-F238E27FC236}">
                    <a16:creationId xmlns:a16="http://schemas.microsoft.com/office/drawing/2014/main" id="{EA3EFE2D-55FB-4BDE-8DFE-3583FF0D8FF5}"/>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49" name="Line 29">
                <a:extLst>
                  <a:ext uri="{FF2B5EF4-FFF2-40B4-BE49-F238E27FC236}">
                    <a16:creationId xmlns:a16="http://schemas.microsoft.com/office/drawing/2014/main" id="{1D7B9564-7A6C-F2FB-9ED1-61DDF819AE87}"/>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0" name="Line 30">
                <a:extLst>
                  <a:ext uri="{FF2B5EF4-FFF2-40B4-BE49-F238E27FC236}">
                    <a16:creationId xmlns:a16="http://schemas.microsoft.com/office/drawing/2014/main" id="{9A3C9DB8-EC5D-52E3-C65C-DDABB50BA16B}"/>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8751" name="Group 31">
              <a:extLst>
                <a:ext uri="{FF2B5EF4-FFF2-40B4-BE49-F238E27FC236}">
                  <a16:creationId xmlns:a16="http://schemas.microsoft.com/office/drawing/2014/main" id="{43665C67-FDCA-C2A4-634F-7E57250994E5}"/>
                </a:ext>
              </a:extLst>
            </p:cNvPr>
            <p:cNvGrpSpPr>
              <a:grpSpLocks/>
            </p:cNvGrpSpPr>
            <p:nvPr/>
          </p:nvGrpSpPr>
          <p:grpSpPr bwMode="auto">
            <a:xfrm>
              <a:off x="2064" y="2688"/>
              <a:ext cx="864" cy="528"/>
              <a:chOff x="1248" y="2448"/>
              <a:chExt cx="2160" cy="816"/>
            </a:xfrm>
          </p:grpSpPr>
          <p:sp>
            <p:nvSpPr>
              <p:cNvPr id="158752" name="Line 32">
                <a:extLst>
                  <a:ext uri="{FF2B5EF4-FFF2-40B4-BE49-F238E27FC236}">
                    <a16:creationId xmlns:a16="http://schemas.microsoft.com/office/drawing/2014/main" id="{F56CEB43-62F5-2477-A209-951663B2BB2A}"/>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3" name="Line 33">
                <a:extLst>
                  <a:ext uri="{FF2B5EF4-FFF2-40B4-BE49-F238E27FC236}">
                    <a16:creationId xmlns:a16="http://schemas.microsoft.com/office/drawing/2014/main" id="{EEDDF723-F84F-9F0E-DB49-E4AF221D5C2F}"/>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4" name="Line 34">
                <a:extLst>
                  <a:ext uri="{FF2B5EF4-FFF2-40B4-BE49-F238E27FC236}">
                    <a16:creationId xmlns:a16="http://schemas.microsoft.com/office/drawing/2014/main" id="{7B6A7921-8615-6AE8-5249-60FD49DA08D6}"/>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5" name="Line 35">
                <a:extLst>
                  <a:ext uri="{FF2B5EF4-FFF2-40B4-BE49-F238E27FC236}">
                    <a16:creationId xmlns:a16="http://schemas.microsoft.com/office/drawing/2014/main" id="{CFA915D8-1E47-6C05-AC5A-1B3ECD0E7B8D}"/>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6" name="Line 36">
                <a:extLst>
                  <a:ext uri="{FF2B5EF4-FFF2-40B4-BE49-F238E27FC236}">
                    <a16:creationId xmlns:a16="http://schemas.microsoft.com/office/drawing/2014/main" id="{93415675-FE32-65F4-6F3E-4C8B5EBAEB1E}"/>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7" name="Line 37">
                <a:extLst>
                  <a:ext uri="{FF2B5EF4-FFF2-40B4-BE49-F238E27FC236}">
                    <a16:creationId xmlns:a16="http://schemas.microsoft.com/office/drawing/2014/main" id="{6701DEAA-14FC-D253-FB93-9F6279CD69DD}"/>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58" name="Line 38">
                <a:extLst>
                  <a:ext uri="{FF2B5EF4-FFF2-40B4-BE49-F238E27FC236}">
                    <a16:creationId xmlns:a16="http://schemas.microsoft.com/office/drawing/2014/main" id="{C6B8CFA5-F2B1-5C8C-B71C-D536F4DF7DDF}"/>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58759" name="Line 39">
            <a:extLst>
              <a:ext uri="{FF2B5EF4-FFF2-40B4-BE49-F238E27FC236}">
                <a16:creationId xmlns:a16="http://schemas.microsoft.com/office/drawing/2014/main" id="{EE977C03-4386-3969-A53C-52193DFF05E6}"/>
              </a:ext>
            </a:extLst>
          </p:cNvPr>
          <p:cNvSpPr>
            <a:spLocks noChangeShapeType="1"/>
          </p:cNvSpPr>
          <p:nvPr/>
        </p:nvSpPr>
        <p:spPr bwMode="auto">
          <a:xfrm flipV="1">
            <a:off x="7162800" y="2438400"/>
            <a:ext cx="0" cy="198120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60" name="Line 40">
            <a:extLst>
              <a:ext uri="{FF2B5EF4-FFF2-40B4-BE49-F238E27FC236}">
                <a16:creationId xmlns:a16="http://schemas.microsoft.com/office/drawing/2014/main" id="{4DE311AE-A0FD-E950-5A71-1BA30000BFE4}"/>
              </a:ext>
            </a:extLst>
          </p:cNvPr>
          <p:cNvSpPr>
            <a:spLocks noChangeShapeType="1"/>
          </p:cNvSpPr>
          <p:nvPr/>
        </p:nvSpPr>
        <p:spPr bwMode="auto">
          <a:xfrm>
            <a:off x="7162800" y="2438400"/>
            <a:ext cx="1524000" cy="0"/>
          </a:xfrm>
          <a:prstGeom prst="line">
            <a:avLst/>
          </a:prstGeom>
          <a:noFill/>
          <a:ln w="5715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61" name="Text Box 41">
            <a:extLst>
              <a:ext uri="{FF2B5EF4-FFF2-40B4-BE49-F238E27FC236}">
                <a16:creationId xmlns:a16="http://schemas.microsoft.com/office/drawing/2014/main" id="{103F96F6-D3E2-47E8-AD59-C5DFD6329172}"/>
              </a:ext>
            </a:extLst>
          </p:cNvPr>
          <p:cNvSpPr txBox="1">
            <a:spLocks noChangeArrowheads="1"/>
          </p:cNvSpPr>
          <p:nvPr/>
        </p:nvSpPr>
        <p:spPr bwMode="auto">
          <a:xfrm>
            <a:off x="3048000" y="3810000"/>
            <a:ext cx="441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Experiential Sanct.</a:t>
            </a:r>
          </a:p>
        </p:txBody>
      </p:sp>
      <p:sp>
        <p:nvSpPr>
          <p:cNvPr id="158762" name="Text Box 42">
            <a:extLst>
              <a:ext uri="{FF2B5EF4-FFF2-40B4-BE49-F238E27FC236}">
                <a16:creationId xmlns:a16="http://schemas.microsoft.com/office/drawing/2014/main" id="{8CFB2FA1-5531-2F0D-BFCA-C11622BC3978}"/>
              </a:ext>
            </a:extLst>
          </p:cNvPr>
          <p:cNvSpPr txBox="1">
            <a:spLocks noChangeArrowheads="1"/>
          </p:cNvSpPr>
          <p:nvPr/>
        </p:nvSpPr>
        <p:spPr bwMode="auto">
          <a:xfrm>
            <a:off x="381000" y="4953000"/>
            <a:ext cx="228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Positional Sanct.</a:t>
            </a:r>
          </a:p>
        </p:txBody>
      </p:sp>
      <p:sp>
        <p:nvSpPr>
          <p:cNvPr id="158763" name="Text Box 43">
            <a:extLst>
              <a:ext uri="{FF2B5EF4-FFF2-40B4-BE49-F238E27FC236}">
                <a16:creationId xmlns:a16="http://schemas.microsoft.com/office/drawing/2014/main" id="{CBB314D3-5EF9-A2A9-5DC1-349827770D2B}"/>
              </a:ext>
            </a:extLst>
          </p:cNvPr>
          <p:cNvSpPr txBox="1">
            <a:spLocks noChangeArrowheads="1"/>
          </p:cNvSpPr>
          <p:nvPr/>
        </p:nvSpPr>
        <p:spPr bwMode="auto">
          <a:xfrm>
            <a:off x="4343400" y="1981200"/>
            <a:ext cx="3276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Ultimate Sanct.</a:t>
            </a:r>
          </a:p>
        </p:txBody>
      </p:sp>
      <p:sp>
        <p:nvSpPr>
          <p:cNvPr id="158764" name="Oval 44">
            <a:extLst>
              <a:ext uri="{FF2B5EF4-FFF2-40B4-BE49-F238E27FC236}">
                <a16:creationId xmlns:a16="http://schemas.microsoft.com/office/drawing/2014/main" id="{97376CE2-9735-86F3-6F47-423F5197A1EB}"/>
              </a:ext>
            </a:extLst>
          </p:cNvPr>
          <p:cNvSpPr>
            <a:spLocks noChangeArrowheads="1"/>
          </p:cNvSpPr>
          <p:nvPr/>
        </p:nvSpPr>
        <p:spPr bwMode="auto">
          <a:xfrm>
            <a:off x="0" y="1524000"/>
            <a:ext cx="9144000" cy="5410200"/>
          </a:xfrm>
          <a:prstGeom prst="ellipse">
            <a:avLst/>
          </a:prstGeom>
          <a:noFill/>
          <a:ln w="5715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65" name="Text Box 45">
            <a:extLst>
              <a:ext uri="{FF2B5EF4-FFF2-40B4-BE49-F238E27FC236}">
                <a16:creationId xmlns:a16="http://schemas.microsoft.com/office/drawing/2014/main" id="{1EF804AB-88B3-E572-E8F6-C9A1B3D38DDB}"/>
              </a:ext>
            </a:extLst>
          </p:cNvPr>
          <p:cNvSpPr txBox="1">
            <a:spLocks noChangeArrowheads="1"/>
          </p:cNvSpPr>
          <p:nvPr/>
        </p:nvSpPr>
        <p:spPr bwMode="auto">
          <a:xfrm>
            <a:off x="3124200" y="5835650"/>
            <a:ext cx="4572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sz="2800" b="1" i="1">
                <a:effectLst>
                  <a:outerShdw blurRad="38100" dist="38100" dir="2700000" algn="tl">
                    <a:srgbClr val="969696"/>
                  </a:outerShdw>
                </a:effectLst>
                <a:latin typeface="Times New Roman" panose="02020603050405020304" pitchFamily="18" charset="0"/>
              </a:rPr>
              <a:t>Sealing of G/HS = guarantee of final payment</a:t>
            </a:r>
          </a:p>
        </p:txBody>
      </p:sp>
      <p:sp>
        <p:nvSpPr>
          <p:cNvPr id="158766" name="Line 46">
            <a:extLst>
              <a:ext uri="{FF2B5EF4-FFF2-40B4-BE49-F238E27FC236}">
                <a16:creationId xmlns:a16="http://schemas.microsoft.com/office/drawing/2014/main" id="{A56FA287-6998-2600-28C2-16B2A023715F}"/>
              </a:ext>
            </a:extLst>
          </p:cNvPr>
          <p:cNvSpPr>
            <a:spLocks noChangeShapeType="1"/>
          </p:cNvSpPr>
          <p:nvPr/>
        </p:nvSpPr>
        <p:spPr bwMode="auto">
          <a:xfrm flipH="1" flipV="1">
            <a:off x="1447800" y="5486400"/>
            <a:ext cx="1752600" cy="533400"/>
          </a:xfrm>
          <a:prstGeom prst="line">
            <a:avLst/>
          </a:prstGeom>
          <a:noFill/>
          <a:ln w="5715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E307F74D-8FA2-9587-B5A5-D9259087FFF4}"/>
              </a:ext>
            </a:extLst>
          </p:cNvPr>
          <p:cNvSpPr>
            <a:spLocks noGrp="1"/>
          </p:cNvSpPr>
          <p:nvPr>
            <p:ph type="sldNum" sz="quarter" idx="12"/>
          </p:nvPr>
        </p:nvSpPr>
        <p:spPr/>
        <p:txBody>
          <a:bodyPr/>
          <a:lstStyle/>
          <a:p>
            <a:fld id="{20C6F4A2-C4D7-4998-9799-056AB957A749}" type="slidenum">
              <a:rPr lang="en-US" altLang="en-US"/>
              <a:pPr/>
              <a:t>31</a:t>
            </a:fld>
            <a:endParaRPr lang="en-US" altLang="en-US"/>
          </a:p>
        </p:txBody>
      </p:sp>
      <p:sp>
        <p:nvSpPr>
          <p:cNvPr id="160770" name="Rectangle 2">
            <a:extLst>
              <a:ext uri="{FF2B5EF4-FFF2-40B4-BE49-F238E27FC236}">
                <a16:creationId xmlns:a16="http://schemas.microsoft.com/office/drawing/2014/main" id="{79EB39F9-4B36-8F90-D9E0-DE0DB5D7FAA0}"/>
              </a:ext>
            </a:extLst>
          </p:cNvPr>
          <p:cNvSpPr>
            <a:spLocks noGrp="1" noChangeArrowheads="1"/>
          </p:cNvSpPr>
          <p:nvPr>
            <p:ph type="title"/>
          </p:nvPr>
        </p:nvSpPr>
        <p:spPr>
          <a:effectLst>
            <a:outerShdw dist="35921" dir="2700000" algn="ctr" rotWithShape="0">
              <a:schemeClr val="bg1"/>
            </a:outerShdw>
          </a:effectLst>
        </p:spPr>
        <p:txBody>
          <a:bodyPr/>
          <a:lstStyle/>
          <a:p>
            <a:r>
              <a:rPr lang="en-US" altLang="en-US" b="1">
                <a:solidFill>
                  <a:srgbClr val="FFFFFF"/>
                </a:solidFill>
                <a:latin typeface="Palatino Linotype" panose="02040502050505030304" pitchFamily="18" charset="0"/>
                <a:cs typeface="Times New Roman" panose="02020603050405020304" pitchFamily="18" charset="0"/>
              </a:rPr>
              <a:t>Justification</a:t>
            </a:r>
            <a:r>
              <a:rPr lang="en-US" altLang="en-US">
                <a:solidFill>
                  <a:srgbClr val="FFFFFF"/>
                </a:solidFill>
              </a:rPr>
              <a:t> </a:t>
            </a:r>
          </a:p>
        </p:txBody>
      </p:sp>
      <p:sp>
        <p:nvSpPr>
          <p:cNvPr id="160771" name="Rectangle 3">
            <a:extLst>
              <a:ext uri="{FF2B5EF4-FFF2-40B4-BE49-F238E27FC236}">
                <a16:creationId xmlns:a16="http://schemas.microsoft.com/office/drawing/2014/main" id="{83675071-7FD4-E994-65F7-FA9D98FF43FB}"/>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pPr>
              <a:lnSpc>
                <a:spcPct val="90000"/>
              </a:lnSpc>
              <a:buFont typeface="Wingdings" panose="05000000000000000000" pitchFamily="2" charset="2"/>
              <a:buNone/>
            </a:pPr>
            <a:r>
              <a:rPr lang="en-US" altLang="en-US">
                <a:latin typeface="Greekth" pitchFamily="18" charset="0"/>
              </a:rPr>
              <a:t>dikaio&lt;w - </a:t>
            </a:r>
            <a:r>
              <a:rPr lang="en-US" altLang="en-US"/>
              <a:t>DIKAIOO -</a:t>
            </a:r>
          </a:p>
          <a:p>
            <a:pPr>
              <a:lnSpc>
                <a:spcPct val="90000"/>
              </a:lnSpc>
              <a:buFont typeface="Wingdings" panose="05000000000000000000" pitchFamily="2" charset="2"/>
              <a:buNone/>
            </a:pPr>
            <a:r>
              <a:rPr lang="en-US" altLang="en-US"/>
              <a:t>to justify, vindicate</a:t>
            </a:r>
          </a:p>
          <a:p>
            <a:pPr>
              <a:lnSpc>
                <a:spcPct val="90000"/>
              </a:lnSpc>
              <a:buFont typeface="Wingdings" panose="05000000000000000000" pitchFamily="2" charset="2"/>
              <a:buNone/>
            </a:pPr>
            <a:r>
              <a:rPr lang="en-US" altLang="en-US"/>
              <a:t>“to declare righteous”</a:t>
            </a:r>
          </a:p>
          <a:p>
            <a:pPr>
              <a:lnSpc>
                <a:spcPct val="90000"/>
              </a:lnSpc>
              <a:buFont typeface="Wingdings" panose="05000000000000000000" pitchFamily="2" charset="2"/>
              <a:buNone/>
            </a:pPr>
            <a:endParaRPr lang="en-US" altLang="en-US" sz="2400"/>
          </a:p>
          <a:p>
            <a:r>
              <a:rPr lang="en-US" altLang="en-US" sz="2400"/>
              <a:t>cf Deut 25:1</a:t>
            </a:r>
          </a:p>
          <a:p>
            <a:r>
              <a:rPr lang="en-US" altLang="en-US" sz="2400"/>
              <a:t>cf Ex 23:7</a:t>
            </a:r>
          </a:p>
          <a:p>
            <a:r>
              <a:rPr lang="en-US" altLang="en-US" sz="2800"/>
              <a:t>Luke 7:29 - “people dikaioo God”</a:t>
            </a:r>
          </a:p>
          <a:p>
            <a:r>
              <a:rPr lang="en-US" altLang="en-US" sz="2800"/>
              <a:t>Matt 11:19 - “wisdom dikaioo”</a:t>
            </a:r>
            <a:endParaRPr lang="en-US" altLang="en-US"/>
          </a:p>
          <a:p>
            <a:pPr>
              <a:lnSpc>
                <a:spcPct val="90000"/>
              </a:lnSpc>
              <a:buFont typeface="Wingdings" panose="05000000000000000000" pitchFamily="2" charset="2"/>
              <a:buNone/>
            </a:pPr>
            <a:endParaRPr lang="en-US" altLang="en-US"/>
          </a:p>
        </p:txBody>
      </p:sp>
      <p:sp>
        <p:nvSpPr>
          <p:cNvPr id="160772" name="Rectangle 4">
            <a:extLst>
              <a:ext uri="{FF2B5EF4-FFF2-40B4-BE49-F238E27FC236}">
                <a16:creationId xmlns:a16="http://schemas.microsoft.com/office/drawing/2014/main" id="{BF443BE1-D4A1-BFB5-50CC-E49EE88D491A}"/>
              </a:ext>
            </a:extLst>
          </p:cNvPr>
          <p:cNvSpPr>
            <a:spLocks noGrp="1" noChangeArrowheads="1"/>
          </p:cNvSpPr>
          <p:nvPr>
            <p:ph type="body" sz="half" idx="2"/>
          </p:nvPr>
        </p:nvSpPr>
        <p:spPr>
          <a:xfrm>
            <a:off x="4629150" y="1676400"/>
            <a:ext cx="4325938" cy="4953000"/>
          </a:xfrm>
          <a:ln>
            <a:solidFill>
              <a:schemeClr val="tx2"/>
            </a:solidFill>
            <a:miter lim="800000"/>
            <a:headEnd/>
            <a:tailEnd/>
          </a:ln>
        </p:spPr>
        <p:txBody>
          <a:bodyPr/>
          <a:lstStyle/>
          <a:p>
            <a:r>
              <a:rPr lang="en-US" altLang="en-US" sz="2800" u="sng"/>
              <a:t>Unrighteous</a:t>
            </a:r>
            <a:r>
              <a:rPr lang="en-US" altLang="en-US" sz="2800"/>
              <a:t> (unbeliever) declared righteous by faith</a:t>
            </a:r>
          </a:p>
          <a:p>
            <a:endParaRPr lang="en-US" altLang="en-US" sz="2800"/>
          </a:p>
          <a:p>
            <a:r>
              <a:rPr lang="en-US" altLang="en-US" sz="2800"/>
              <a:t>The </a:t>
            </a:r>
            <a:r>
              <a:rPr lang="en-US" altLang="en-US" sz="2800" u="sng"/>
              <a:t>Righteous</a:t>
            </a:r>
            <a:r>
              <a:rPr lang="en-US" altLang="en-US" sz="2800"/>
              <a:t> (believer) declared righteous by works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315FA06F-D40B-2FEB-11C8-F81BE5496867}"/>
              </a:ext>
            </a:extLst>
          </p:cNvPr>
          <p:cNvSpPr>
            <a:spLocks noGrp="1"/>
          </p:cNvSpPr>
          <p:nvPr>
            <p:ph type="sldNum" sz="quarter" idx="12"/>
          </p:nvPr>
        </p:nvSpPr>
        <p:spPr/>
        <p:txBody>
          <a:bodyPr/>
          <a:lstStyle/>
          <a:p>
            <a:fld id="{B5EB459A-2611-4827-A4DD-6C552E342669}" type="slidenum">
              <a:rPr lang="en-US" altLang="en-US"/>
              <a:pPr/>
              <a:t>32</a:t>
            </a:fld>
            <a:endParaRPr lang="en-US" altLang="en-US"/>
          </a:p>
        </p:txBody>
      </p:sp>
      <p:sp>
        <p:nvSpPr>
          <p:cNvPr id="114690" name="Rectangle 2">
            <a:extLst>
              <a:ext uri="{FF2B5EF4-FFF2-40B4-BE49-F238E27FC236}">
                <a16:creationId xmlns:a16="http://schemas.microsoft.com/office/drawing/2014/main" id="{6F5A5838-17F3-223F-2D1D-7758EEC5904F}"/>
              </a:ext>
            </a:extLst>
          </p:cNvPr>
          <p:cNvSpPr>
            <a:spLocks noGrp="1" noChangeArrowheads="1"/>
          </p:cNvSpPr>
          <p:nvPr>
            <p:ph type="title"/>
          </p:nvPr>
        </p:nvSpPr>
        <p:spPr>
          <a:effectLst>
            <a:outerShdw dist="35921" dir="2700000" algn="ctr" rotWithShape="0">
              <a:schemeClr val="bg2"/>
            </a:outerShdw>
          </a:effectLst>
        </p:spPr>
        <p:txBody>
          <a:bodyPr/>
          <a:lstStyle/>
          <a:p>
            <a:pPr algn="ctr"/>
            <a:r>
              <a:rPr lang="en-US" altLang="en-US" sz="3600" b="1">
                <a:solidFill>
                  <a:srgbClr val="FFFFFF"/>
                </a:solidFill>
                <a:latin typeface="Palatino Linotype" panose="02040502050505030304" pitchFamily="18" charset="0"/>
                <a:cs typeface="Times New Roman" panose="02020603050405020304" pitchFamily="18" charset="0"/>
              </a:rPr>
              <a:t>Disinterest toward the Poor: Faith without Works, 2:14-26</a:t>
            </a:r>
            <a:r>
              <a:rPr lang="en-US" altLang="en-US">
                <a:solidFill>
                  <a:srgbClr val="FFFFFF"/>
                </a:solidFill>
              </a:rPr>
              <a:t> </a:t>
            </a:r>
          </a:p>
        </p:txBody>
      </p:sp>
      <p:sp>
        <p:nvSpPr>
          <p:cNvPr id="114691" name="Rectangle 3">
            <a:extLst>
              <a:ext uri="{FF2B5EF4-FFF2-40B4-BE49-F238E27FC236}">
                <a16:creationId xmlns:a16="http://schemas.microsoft.com/office/drawing/2014/main" id="{230A6D03-B6DE-4E4C-467F-FBDD0E292FF3}"/>
              </a:ext>
            </a:extLst>
          </p:cNvPr>
          <p:cNvSpPr>
            <a:spLocks noGrp="1" noChangeArrowheads="1"/>
          </p:cNvSpPr>
          <p:nvPr>
            <p:ph type="body" sz="half" idx="1"/>
          </p:nvPr>
        </p:nvSpPr>
        <p:spPr>
          <a:xfrm>
            <a:off x="152400" y="1447800"/>
            <a:ext cx="5181600" cy="5410200"/>
          </a:xfrm>
        </p:spPr>
        <p:txBody>
          <a:bodyPr/>
          <a:lstStyle/>
          <a:p>
            <a:pPr marL="0" indent="0"/>
            <a:r>
              <a:rPr lang="en-US" altLang="en-US" sz="2000" b="1" i="1">
                <a:cs typeface="Times New Roman" panose="02020603050405020304" pitchFamily="18" charset="0"/>
              </a:rPr>
              <a:t>Jas 2:14-19, </a:t>
            </a:r>
            <a:r>
              <a:rPr lang="en-US" altLang="en-US" sz="2000" b="1" baseline="30000">
                <a:cs typeface="Times New Roman" panose="02020603050405020304" pitchFamily="18" charset="0"/>
              </a:rPr>
              <a:t>14 </a:t>
            </a:r>
            <a:r>
              <a:rPr lang="en-US" altLang="en-US" sz="2000">
                <a:cs typeface="Times New Roman" panose="02020603050405020304" pitchFamily="18" charset="0"/>
              </a:rPr>
              <a:t>What use is it, my brethren, if someone </a:t>
            </a:r>
            <a:r>
              <a:rPr lang="en-US" altLang="en-US" sz="2000" b="1" u="sng">
                <a:cs typeface="Times New Roman" panose="02020603050405020304" pitchFamily="18" charset="0"/>
              </a:rPr>
              <a:t>says he has faith</a:t>
            </a:r>
            <a:r>
              <a:rPr lang="en-US" altLang="en-US" sz="2000">
                <a:cs typeface="Times New Roman" panose="02020603050405020304" pitchFamily="18" charset="0"/>
              </a:rPr>
              <a:t> but he has no works? Can that faith save him? </a:t>
            </a:r>
            <a:r>
              <a:rPr lang="en-US" altLang="en-US" sz="2000" b="1" baseline="30000">
                <a:cs typeface="Times New Roman" panose="02020603050405020304" pitchFamily="18" charset="0"/>
              </a:rPr>
              <a:t>15 </a:t>
            </a:r>
            <a:r>
              <a:rPr lang="en-US" altLang="en-US" sz="2000">
                <a:cs typeface="Times New Roman" panose="02020603050405020304" pitchFamily="18" charset="0"/>
              </a:rPr>
              <a:t>If a brother or sister is without clothing and in need of daily food, </a:t>
            </a:r>
            <a:r>
              <a:rPr lang="en-US" altLang="en-US" sz="2000" b="1" baseline="30000">
                <a:cs typeface="Times New Roman" panose="02020603050405020304" pitchFamily="18" charset="0"/>
              </a:rPr>
              <a:t>16 </a:t>
            </a:r>
            <a:r>
              <a:rPr lang="en-US" altLang="en-US" sz="2000">
                <a:cs typeface="Times New Roman" panose="02020603050405020304" pitchFamily="18" charset="0"/>
              </a:rPr>
              <a:t>and one of you says to them, “Go in peace, be warmed and be filled,” and yet you do not give them what is necessary for their body, what use is that? </a:t>
            </a:r>
            <a:r>
              <a:rPr lang="en-US" altLang="en-US" sz="2000" b="1" baseline="30000">
                <a:cs typeface="Times New Roman" panose="02020603050405020304" pitchFamily="18" charset="0"/>
              </a:rPr>
              <a:t>17 </a:t>
            </a:r>
            <a:r>
              <a:rPr lang="en-US" altLang="en-US" sz="2000">
                <a:cs typeface="Times New Roman" panose="02020603050405020304" pitchFamily="18" charset="0"/>
              </a:rPr>
              <a:t>Even so faith, if it has no works, is dead, being by itself. </a:t>
            </a:r>
            <a:r>
              <a:rPr lang="en-US" altLang="en-US" sz="2000" b="1" baseline="30000">
                <a:cs typeface="Times New Roman" panose="02020603050405020304" pitchFamily="18" charset="0"/>
              </a:rPr>
              <a:t>18 </a:t>
            </a:r>
            <a:r>
              <a:rPr lang="en-US" altLang="en-US" sz="2000">
                <a:cs typeface="Times New Roman" panose="02020603050405020304" pitchFamily="18" charset="0"/>
              </a:rPr>
              <a:t>But someone may well say, “You have faith and I have works.” </a:t>
            </a:r>
            <a:r>
              <a:rPr lang="en-US" altLang="en-US" sz="2000" b="1" u="sng">
                <a:cs typeface="Times New Roman" panose="02020603050405020304" pitchFamily="18" charset="0"/>
              </a:rPr>
              <a:t>Show</a:t>
            </a:r>
            <a:r>
              <a:rPr lang="en-US" altLang="en-US" sz="2000">
                <a:cs typeface="Times New Roman" panose="02020603050405020304" pitchFamily="18" charset="0"/>
              </a:rPr>
              <a:t> me your faith without the works, and I will </a:t>
            </a:r>
            <a:r>
              <a:rPr lang="en-US" altLang="en-US" sz="2000" b="1" u="sng">
                <a:cs typeface="Times New Roman" panose="02020603050405020304" pitchFamily="18" charset="0"/>
              </a:rPr>
              <a:t>show</a:t>
            </a:r>
            <a:r>
              <a:rPr lang="en-US" altLang="en-US" sz="2000">
                <a:cs typeface="Times New Roman" panose="02020603050405020304" pitchFamily="18" charset="0"/>
              </a:rPr>
              <a:t> you my faith by my works. </a:t>
            </a:r>
            <a:r>
              <a:rPr lang="en-US" altLang="en-US" sz="2000" b="1" baseline="30000">
                <a:cs typeface="Times New Roman" panose="02020603050405020304" pitchFamily="18" charset="0"/>
              </a:rPr>
              <a:t>19 </a:t>
            </a:r>
            <a:r>
              <a:rPr lang="en-US" altLang="en-US" sz="2000">
                <a:cs typeface="Times New Roman" panose="02020603050405020304" pitchFamily="18" charset="0"/>
              </a:rPr>
              <a:t>You believe that God is one. You do well; the demons also believe, and shudder.</a:t>
            </a:r>
            <a:endParaRPr lang="en-US" altLang="en-US" sz="2800"/>
          </a:p>
        </p:txBody>
      </p:sp>
      <p:sp>
        <p:nvSpPr>
          <p:cNvPr id="114692" name="Rectangle 4">
            <a:extLst>
              <a:ext uri="{FF2B5EF4-FFF2-40B4-BE49-F238E27FC236}">
                <a16:creationId xmlns:a16="http://schemas.microsoft.com/office/drawing/2014/main" id="{AF5E39D2-DCEF-040B-E3B8-89A2D41D005E}"/>
              </a:ext>
            </a:extLst>
          </p:cNvPr>
          <p:cNvSpPr>
            <a:spLocks noGrp="1" noChangeArrowheads="1"/>
          </p:cNvSpPr>
          <p:nvPr>
            <p:ph type="body" sz="half" idx="2"/>
          </p:nvPr>
        </p:nvSpPr>
        <p:spPr>
          <a:xfrm>
            <a:off x="5257800" y="1676400"/>
            <a:ext cx="3697288" cy="4572000"/>
          </a:xfrm>
        </p:spPr>
        <p:txBody>
          <a:bodyPr/>
          <a:lstStyle/>
          <a:p>
            <a:r>
              <a:rPr lang="en-US" altLang="en-US" sz="2400" b="1">
                <a:latin typeface="Palatino Linotype" panose="02040502050505030304" pitchFamily="18" charset="0"/>
                <a:cs typeface="Times New Roman" panose="02020603050405020304" pitchFamily="18" charset="0"/>
              </a:rPr>
              <a:t>The nature of faith without works, vv. 14-19</a:t>
            </a:r>
            <a:r>
              <a:rPr lang="en-US" altLang="en-US" sz="2400"/>
              <a:t> </a:t>
            </a:r>
          </a:p>
          <a:p>
            <a:r>
              <a:rPr lang="en-US" altLang="en-US" sz="2400" b="1">
                <a:latin typeface="Palatino Linotype" panose="02040502050505030304" pitchFamily="18" charset="0"/>
                <a:cs typeface="Times New Roman" panose="02020603050405020304" pitchFamily="18" charset="0"/>
              </a:rPr>
              <a:t>The question, v. 14</a:t>
            </a:r>
            <a:r>
              <a:rPr lang="en-US" altLang="en-US" sz="2400"/>
              <a:t> </a:t>
            </a:r>
          </a:p>
          <a:p>
            <a:r>
              <a:rPr lang="en-US" altLang="en-US" sz="2400" b="1">
                <a:latin typeface="Palatino Linotype" panose="02040502050505030304" pitchFamily="18" charset="0"/>
                <a:cs typeface="Times New Roman" panose="02020603050405020304" pitchFamily="18" charset="0"/>
              </a:rPr>
              <a:t>The illustration, vv. 15-16</a:t>
            </a:r>
            <a:r>
              <a:rPr lang="en-US" altLang="en-US" sz="2400"/>
              <a:t> </a:t>
            </a:r>
          </a:p>
          <a:p>
            <a:r>
              <a:rPr lang="en-US" altLang="en-US" sz="2400" b="1">
                <a:latin typeface="Palatino Linotype" panose="02040502050505030304" pitchFamily="18" charset="0"/>
                <a:cs typeface="Times New Roman" panose="02020603050405020304" pitchFamily="18" charset="0"/>
              </a:rPr>
              <a:t>The conclusion, v. 17</a:t>
            </a:r>
            <a:r>
              <a:rPr lang="en-US" altLang="en-US" sz="2400"/>
              <a:t> </a:t>
            </a:r>
          </a:p>
          <a:p>
            <a:r>
              <a:rPr lang="en-US" altLang="en-US" sz="2400" b="1">
                <a:latin typeface="Palatino Linotype" panose="02040502050505030304" pitchFamily="18" charset="0"/>
                <a:cs typeface="Times New Roman" panose="02020603050405020304" pitchFamily="18" charset="0"/>
              </a:rPr>
              <a:t>Theological Argument</a:t>
            </a:r>
            <a:r>
              <a:rPr lang="en-US" altLang="en-US" sz="2400" b="1">
                <a:latin typeface="Palatino Linotype" panose="02040502050505030304" pitchFamily="18" charset="0"/>
              </a:rPr>
              <a:t>, v. 18</a:t>
            </a:r>
          </a:p>
          <a:p>
            <a:r>
              <a:rPr lang="en-US" altLang="en-US" sz="2400" b="1">
                <a:latin typeface="Palatino Linotype" panose="02040502050505030304" pitchFamily="18" charset="0"/>
                <a:cs typeface="Times New Roman" panose="02020603050405020304" pitchFamily="18" charset="0"/>
              </a:rPr>
              <a:t>An example of  “dead” faith: demons, v. 19</a:t>
            </a:r>
            <a:r>
              <a:rPr lang="en-US" altLang="en-US" sz="200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8D1AD097-5A47-FBBF-549D-B2EBAA0B9860}"/>
              </a:ext>
            </a:extLst>
          </p:cNvPr>
          <p:cNvSpPr>
            <a:spLocks noGrp="1"/>
          </p:cNvSpPr>
          <p:nvPr>
            <p:ph type="sldNum" sz="quarter" idx="12"/>
          </p:nvPr>
        </p:nvSpPr>
        <p:spPr/>
        <p:txBody>
          <a:bodyPr/>
          <a:lstStyle/>
          <a:p>
            <a:fld id="{789D678B-F17B-4C8B-A413-BC488040EAD2}" type="slidenum">
              <a:rPr lang="en-US" altLang="en-US"/>
              <a:pPr/>
              <a:t>33</a:t>
            </a:fld>
            <a:endParaRPr lang="en-US" altLang="en-US"/>
          </a:p>
        </p:txBody>
      </p:sp>
      <p:sp>
        <p:nvSpPr>
          <p:cNvPr id="115714" name="Rectangle 2">
            <a:extLst>
              <a:ext uri="{FF2B5EF4-FFF2-40B4-BE49-F238E27FC236}">
                <a16:creationId xmlns:a16="http://schemas.microsoft.com/office/drawing/2014/main" id="{3FDCFFB9-B8E0-F713-9A7C-7030F5B43B0D}"/>
              </a:ext>
            </a:extLst>
          </p:cNvPr>
          <p:cNvSpPr>
            <a:spLocks noGrp="1" noChangeArrowheads="1"/>
          </p:cNvSpPr>
          <p:nvPr>
            <p:ph type="title"/>
          </p:nvPr>
        </p:nvSpPr>
        <p:spPr/>
        <p:txBody>
          <a:bodyPr/>
          <a:lstStyle/>
          <a:p>
            <a:pPr algn="ctr"/>
            <a:r>
              <a:rPr lang="en-US" altLang="en-US" sz="3600" b="1">
                <a:solidFill>
                  <a:schemeClr val="tx1"/>
                </a:solidFill>
                <a:latin typeface="Palatino Linotype" panose="02040502050505030304" pitchFamily="18" charset="0"/>
                <a:cs typeface="Times New Roman" panose="02020603050405020304" pitchFamily="18" charset="0"/>
              </a:rPr>
              <a:t>Scriptural Argument: The examples of faith with works, 2:20-25</a:t>
            </a:r>
            <a:r>
              <a:rPr lang="en-US" altLang="en-US">
                <a:solidFill>
                  <a:schemeClr val="tx1"/>
                </a:solidFill>
              </a:rPr>
              <a:t> </a:t>
            </a:r>
          </a:p>
        </p:txBody>
      </p:sp>
      <p:sp>
        <p:nvSpPr>
          <p:cNvPr id="115715" name="Rectangle 3">
            <a:extLst>
              <a:ext uri="{FF2B5EF4-FFF2-40B4-BE49-F238E27FC236}">
                <a16:creationId xmlns:a16="http://schemas.microsoft.com/office/drawing/2014/main" id="{2D5AAAD1-6B48-00D0-6E11-A6AA6F89A23B}"/>
              </a:ext>
            </a:extLst>
          </p:cNvPr>
          <p:cNvSpPr>
            <a:spLocks noGrp="1" noChangeArrowheads="1"/>
          </p:cNvSpPr>
          <p:nvPr>
            <p:ph type="body" sz="half" idx="1"/>
          </p:nvPr>
        </p:nvSpPr>
        <p:spPr>
          <a:xfrm>
            <a:off x="152400" y="1676400"/>
            <a:ext cx="5181600" cy="4800600"/>
          </a:xfrm>
        </p:spPr>
        <p:txBody>
          <a:bodyPr/>
          <a:lstStyle/>
          <a:p>
            <a:pPr marL="0" indent="0">
              <a:lnSpc>
                <a:spcPct val="90000"/>
              </a:lnSpc>
            </a:pPr>
            <a:r>
              <a:rPr lang="en-US" altLang="en-US" sz="1800">
                <a:cs typeface="Times New Roman" panose="02020603050405020304" pitchFamily="18" charset="0"/>
              </a:rPr>
              <a:t>18b Show me your faith without the works, and I will show you my faith by my works. </a:t>
            </a:r>
            <a:r>
              <a:rPr lang="en-US" altLang="en-US" sz="1800" b="1" baseline="30000">
                <a:cs typeface="Times New Roman" panose="02020603050405020304" pitchFamily="18" charset="0"/>
              </a:rPr>
              <a:t>19 </a:t>
            </a:r>
            <a:r>
              <a:rPr lang="en-US" altLang="en-US" sz="1800">
                <a:cs typeface="Times New Roman" panose="02020603050405020304" pitchFamily="18" charset="0"/>
              </a:rPr>
              <a:t>You believe that God is one. You do well; the demons also believe, and shudder.</a:t>
            </a:r>
            <a:r>
              <a:rPr lang="en-US" altLang="en-US" sz="1800" b="1" baseline="30000">
                <a:cs typeface="Times New Roman" panose="02020603050405020304" pitchFamily="18" charset="0"/>
              </a:rPr>
              <a:t> 20 </a:t>
            </a:r>
            <a:r>
              <a:rPr lang="en-US" altLang="en-US" sz="1800">
                <a:cs typeface="Times New Roman" panose="02020603050405020304" pitchFamily="18" charset="0"/>
              </a:rPr>
              <a:t>But are you willing to recognize, you foolish fellow, that faith without works is useless? </a:t>
            </a:r>
            <a:r>
              <a:rPr lang="en-US" altLang="en-US" sz="1800" b="1" baseline="30000">
                <a:cs typeface="Times New Roman" panose="02020603050405020304" pitchFamily="18" charset="0"/>
              </a:rPr>
              <a:t>21 </a:t>
            </a:r>
            <a:r>
              <a:rPr lang="en-US" altLang="en-US" sz="1800">
                <a:cs typeface="Times New Roman" panose="02020603050405020304" pitchFamily="18" charset="0"/>
              </a:rPr>
              <a:t>Was not Abraham our father justified by works when he offered up Isaac his son on the altar? </a:t>
            </a:r>
            <a:r>
              <a:rPr lang="en-US" altLang="en-US" sz="1800" b="1" baseline="30000">
                <a:cs typeface="Times New Roman" panose="02020603050405020304" pitchFamily="18" charset="0"/>
              </a:rPr>
              <a:t>22 </a:t>
            </a:r>
            <a:r>
              <a:rPr lang="en-US" altLang="en-US" sz="1800">
                <a:cs typeface="Times New Roman" panose="02020603050405020304" pitchFamily="18" charset="0"/>
              </a:rPr>
              <a:t>You see that faith was working with his works, and as a result of the works, faith was perfected; </a:t>
            </a:r>
            <a:r>
              <a:rPr lang="en-US" altLang="en-US" sz="1800" b="1" baseline="30000">
                <a:cs typeface="Times New Roman" panose="02020603050405020304" pitchFamily="18" charset="0"/>
              </a:rPr>
              <a:t>23 </a:t>
            </a:r>
            <a:r>
              <a:rPr lang="en-US" altLang="en-US" sz="1800">
                <a:cs typeface="Times New Roman" panose="02020603050405020304" pitchFamily="18" charset="0"/>
              </a:rPr>
              <a:t>and the Scripture was fulfilled which says, “And Abraham believed God, and it was reckoned to him as righteousness,” and he was called the friend of God. </a:t>
            </a:r>
            <a:r>
              <a:rPr lang="en-US" altLang="en-US" sz="1800" b="1" baseline="30000">
                <a:cs typeface="Times New Roman" panose="02020603050405020304" pitchFamily="18" charset="0"/>
              </a:rPr>
              <a:t>24 </a:t>
            </a:r>
            <a:r>
              <a:rPr lang="en-US" altLang="en-US" sz="1800">
                <a:cs typeface="Times New Roman" panose="02020603050405020304" pitchFamily="18" charset="0"/>
              </a:rPr>
              <a:t>You see that a man is justified by works and not by faith alone. </a:t>
            </a:r>
            <a:r>
              <a:rPr lang="en-US" altLang="en-US" sz="1800" b="1" baseline="30000">
                <a:cs typeface="Times New Roman" panose="02020603050405020304" pitchFamily="18" charset="0"/>
              </a:rPr>
              <a:t>25 </a:t>
            </a:r>
            <a:r>
              <a:rPr lang="en-US" altLang="en-US" sz="1800">
                <a:cs typeface="Times New Roman" panose="02020603050405020304" pitchFamily="18" charset="0"/>
              </a:rPr>
              <a:t>In the same way, was not Rahab the harlot also justified by works when she received the messengers and sent them out by another way</a:t>
            </a:r>
          </a:p>
        </p:txBody>
      </p:sp>
      <p:sp>
        <p:nvSpPr>
          <p:cNvPr id="115716" name="Rectangle 4">
            <a:extLst>
              <a:ext uri="{FF2B5EF4-FFF2-40B4-BE49-F238E27FC236}">
                <a16:creationId xmlns:a16="http://schemas.microsoft.com/office/drawing/2014/main" id="{9A73AFBD-592C-296A-4217-C0FBB067F9FC}"/>
              </a:ext>
            </a:extLst>
          </p:cNvPr>
          <p:cNvSpPr>
            <a:spLocks noGrp="1" noChangeArrowheads="1"/>
          </p:cNvSpPr>
          <p:nvPr>
            <p:ph type="body" sz="half" idx="2"/>
          </p:nvPr>
        </p:nvSpPr>
        <p:spPr>
          <a:xfrm>
            <a:off x="5486400" y="1676400"/>
            <a:ext cx="3468688" cy="4572000"/>
          </a:xfrm>
        </p:spPr>
        <p:txBody>
          <a:bodyPr/>
          <a:lstStyle/>
          <a:p>
            <a:r>
              <a:rPr lang="en-US" altLang="en-US" sz="4000" b="1">
                <a:latin typeface="Palatino Linotype" panose="02040502050505030304" pitchFamily="18" charset="0"/>
                <a:cs typeface="Times New Roman" panose="02020603050405020304" pitchFamily="18" charset="0"/>
              </a:rPr>
              <a:t>Demons, 18b-20</a:t>
            </a:r>
          </a:p>
          <a:p>
            <a:r>
              <a:rPr lang="en-US" altLang="en-US" sz="4000" b="1">
                <a:latin typeface="Palatino Linotype" panose="02040502050505030304" pitchFamily="18" charset="0"/>
                <a:cs typeface="Times New Roman" panose="02020603050405020304" pitchFamily="18" charset="0"/>
              </a:rPr>
              <a:t>Abraham, vv. 21-24</a:t>
            </a:r>
            <a:r>
              <a:rPr lang="en-US" altLang="en-US" sz="4000"/>
              <a:t> </a:t>
            </a:r>
          </a:p>
          <a:p>
            <a:r>
              <a:rPr lang="en-US" altLang="en-US" sz="4000" b="1">
                <a:latin typeface="Palatino Linotype" panose="02040502050505030304" pitchFamily="18" charset="0"/>
                <a:cs typeface="Times New Roman" panose="02020603050405020304" pitchFamily="18" charset="0"/>
              </a:rPr>
              <a:t>Rahab, v. 25</a:t>
            </a:r>
            <a:r>
              <a:rPr lang="en-US" altLang="en-US" sz="280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E49C2800-463E-6A86-624A-1B4FD296B42A}"/>
              </a:ext>
            </a:extLst>
          </p:cNvPr>
          <p:cNvSpPr>
            <a:spLocks noGrp="1" noChangeArrowheads="1"/>
          </p:cNvSpPr>
          <p:nvPr>
            <p:ph type="title"/>
          </p:nvPr>
        </p:nvSpPr>
        <p:spPr/>
        <p:txBody>
          <a:bodyPr/>
          <a:lstStyle/>
          <a:p>
            <a:r>
              <a:rPr lang="en-US" altLang="en-US" sz="4000" b="1">
                <a:solidFill>
                  <a:schemeClr val="tx1"/>
                </a:solidFill>
                <a:effectLst>
                  <a:outerShdw blurRad="38100" dist="38100" dir="2700000" algn="tl">
                    <a:srgbClr val="969696"/>
                  </a:outerShdw>
                </a:effectLst>
              </a:rPr>
              <a:t>SOZO / Sanctification </a:t>
            </a:r>
          </a:p>
        </p:txBody>
      </p:sp>
      <p:sp>
        <p:nvSpPr>
          <p:cNvPr id="165891" name="Rectangle 3">
            <a:extLst>
              <a:ext uri="{FF2B5EF4-FFF2-40B4-BE49-F238E27FC236}">
                <a16:creationId xmlns:a16="http://schemas.microsoft.com/office/drawing/2014/main" id="{15DCC5D2-7D2A-AC6A-EBCB-6AF0131866F5}"/>
              </a:ext>
            </a:extLst>
          </p:cNvPr>
          <p:cNvSpPr>
            <a:spLocks noGrp="1" noChangeArrowheads="1"/>
          </p:cNvSpPr>
          <p:nvPr>
            <p:ph type="body" idx="1"/>
          </p:nvPr>
        </p:nvSpPr>
        <p:spPr>
          <a:xfrm>
            <a:off x="685800" y="1981200"/>
            <a:ext cx="8229600" cy="4114800"/>
          </a:xfrm>
        </p:spPr>
        <p:txBody>
          <a:bodyPr/>
          <a:lstStyle/>
          <a:p>
            <a:pPr>
              <a:buFont typeface="Wingdings" panose="05000000000000000000" pitchFamily="2" charset="2"/>
              <a:buNone/>
            </a:pPr>
            <a:r>
              <a:rPr lang="en-US" altLang="en-US" b="1">
                <a:effectLst>
                  <a:outerShdw blurRad="38100" dist="38100" dir="2700000" algn="tl">
                    <a:srgbClr val="969696"/>
                  </a:outerShdw>
                </a:effectLst>
              </a:rPr>
              <a:t>		Salvation  =</a:t>
            </a:r>
          </a:p>
        </p:txBody>
      </p:sp>
      <p:sp>
        <p:nvSpPr>
          <p:cNvPr id="165892" name="Oval 4">
            <a:extLst>
              <a:ext uri="{FF2B5EF4-FFF2-40B4-BE49-F238E27FC236}">
                <a16:creationId xmlns:a16="http://schemas.microsoft.com/office/drawing/2014/main" id="{FAF4E801-F292-C074-5309-586B09DE57A9}"/>
              </a:ext>
            </a:extLst>
          </p:cNvPr>
          <p:cNvSpPr>
            <a:spLocks noChangeArrowheads="1"/>
          </p:cNvSpPr>
          <p:nvPr/>
        </p:nvSpPr>
        <p:spPr bwMode="auto">
          <a:xfrm>
            <a:off x="914400" y="4953000"/>
            <a:ext cx="1143000" cy="1143000"/>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3" name="Line 5">
            <a:extLst>
              <a:ext uri="{FF2B5EF4-FFF2-40B4-BE49-F238E27FC236}">
                <a16:creationId xmlns:a16="http://schemas.microsoft.com/office/drawing/2014/main" id="{80A9DA6E-8CE9-F41B-3FE0-A827D680C8FF}"/>
              </a:ext>
            </a:extLst>
          </p:cNvPr>
          <p:cNvSpPr>
            <a:spLocks noChangeShapeType="1"/>
          </p:cNvSpPr>
          <p:nvPr/>
        </p:nvSpPr>
        <p:spPr bwMode="auto">
          <a:xfrm>
            <a:off x="914400" y="2514600"/>
            <a:ext cx="76962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65894" name="Group 6">
            <a:extLst>
              <a:ext uri="{FF2B5EF4-FFF2-40B4-BE49-F238E27FC236}">
                <a16:creationId xmlns:a16="http://schemas.microsoft.com/office/drawing/2014/main" id="{1B326218-2488-8A28-7A00-54FA2B5E50FF}"/>
              </a:ext>
            </a:extLst>
          </p:cNvPr>
          <p:cNvGrpSpPr>
            <a:grpSpLocks/>
          </p:cNvGrpSpPr>
          <p:nvPr/>
        </p:nvGrpSpPr>
        <p:grpSpPr bwMode="auto">
          <a:xfrm>
            <a:off x="1905000" y="4419600"/>
            <a:ext cx="5257800" cy="1524000"/>
            <a:chOff x="1200" y="1632"/>
            <a:chExt cx="3456" cy="2112"/>
          </a:xfrm>
        </p:grpSpPr>
        <p:grpSp>
          <p:nvGrpSpPr>
            <p:cNvPr id="165895" name="Group 7">
              <a:extLst>
                <a:ext uri="{FF2B5EF4-FFF2-40B4-BE49-F238E27FC236}">
                  <a16:creationId xmlns:a16="http://schemas.microsoft.com/office/drawing/2014/main" id="{CB64290E-96BF-D259-6BED-6F95C9AE1FB6}"/>
                </a:ext>
              </a:extLst>
            </p:cNvPr>
            <p:cNvGrpSpPr>
              <a:grpSpLocks/>
            </p:cNvGrpSpPr>
            <p:nvPr/>
          </p:nvGrpSpPr>
          <p:grpSpPr bwMode="auto">
            <a:xfrm>
              <a:off x="1200" y="3216"/>
              <a:ext cx="864" cy="528"/>
              <a:chOff x="1248" y="2448"/>
              <a:chExt cx="2160" cy="816"/>
            </a:xfrm>
          </p:grpSpPr>
          <p:sp>
            <p:nvSpPr>
              <p:cNvPr id="165896" name="Line 8">
                <a:extLst>
                  <a:ext uri="{FF2B5EF4-FFF2-40B4-BE49-F238E27FC236}">
                    <a16:creationId xmlns:a16="http://schemas.microsoft.com/office/drawing/2014/main" id="{448FE8AF-1026-6441-2D2F-CE14725096E9}"/>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7" name="Line 9">
                <a:extLst>
                  <a:ext uri="{FF2B5EF4-FFF2-40B4-BE49-F238E27FC236}">
                    <a16:creationId xmlns:a16="http://schemas.microsoft.com/office/drawing/2014/main" id="{CF7D1115-E290-8C83-6AA9-44751D501D74}"/>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8" name="Line 10">
                <a:extLst>
                  <a:ext uri="{FF2B5EF4-FFF2-40B4-BE49-F238E27FC236}">
                    <a16:creationId xmlns:a16="http://schemas.microsoft.com/office/drawing/2014/main" id="{3AE72053-7969-4556-8CF1-FE53FBC88818}"/>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9" name="Line 11">
                <a:extLst>
                  <a:ext uri="{FF2B5EF4-FFF2-40B4-BE49-F238E27FC236}">
                    <a16:creationId xmlns:a16="http://schemas.microsoft.com/office/drawing/2014/main" id="{F5303822-72A2-7219-A4D2-92320E58387F}"/>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0" name="Line 12">
                <a:extLst>
                  <a:ext uri="{FF2B5EF4-FFF2-40B4-BE49-F238E27FC236}">
                    <a16:creationId xmlns:a16="http://schemas.microsoft.com/office/drawing/2014/main" id="{F4ED9B80-E3A0-525C-E4BB-AFB9AB90565D}"/>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1" name="Line 13">
                <a:extLst>
                  <a:ext uri="{FF2B5EF4-FFF2-40B4-BE49-F238E27FC236}">
                    <a16:creationId xmlns:a16="http://schemas.microsoft.com/office/drawing/2014/main" id="{0020C756-B3A2-476A-A7D6-2C268D2D17EF}"/>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2" name="Line 14">
                <a:extLst>
                  <a:ext uri="{FF2B5EF4-FFF2-40B4-BE49-F238E27FC236}">
                    <a16:creationId xmlns:a16="http://schemas.microsoft.com/office/drawing/2014/main" id="{7737FB45-6D7A-3263-3C37-AB82BCECD7B8}"/>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5903" name="Group 15">
              <a:extLst>
                <a:ext uri="{FF2B5EF4-FFF2-40B4-BE49-F238E27FC236}">
                  <a16:creationId xmlns:a16="http://schemas.microsoft.com/office/drawing/2014/main" id="{B067C927-C54D-FD50-F136-08E8E767AB9D}"/>
                </a:ext>
              </a:extLst>
            </p:cNvPr>
            <p:cNvGrpSpPr>
              <a:grpSpLocks/>
            </p:cNvGrpSpPr>
            <p:nvPr/>
          </p:nvGrpSpPr>
          <p:grpSpPr bwMode="auto">
            <a:xfrm>
              <a:off x="3792" y="1632"/>
              <a:ext cx="864" cy="528"/>
              <a:chOff x="1248" y="2448"/>
              <a:chExt cx="2160" cy="816"/>
            </a:xfrm>
          </p:grpSpPr>
          <p:sp>
            <p:nvSpPr>
              <p:cNvPr id="165904" name="Line 16">
                <a:extLst>
                  <a:ext uri="{FF2B5EF4-FFF2-40B4-BE49-F238E27FC236}">
                    <a16:creationId xmlns:a16="http://schemas.microsoft.com/office/drawing/2014/main" id="{B17883F7-431F-B8CB-64E3-EF549D68691E}"/>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5" name="Line 17">
                <a:extLst>
                  <a:ext uri="{FF2B5EF4-FFF2-40B4-BE49-F238E27FC236}">
                    <a16:creationId xmlns:a16="http://schemas.microsoft.com/office/drawing/2014/main" id="{7633C59A-3FC1-FDC4-1504-981FF9B3F906}"/>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6" name="Line 18">
                <a:extLst>
                  <a:ext uri="{FF2B5EF4-FFF2-40B4-BE49-F238E27FC236}">
                    <a16:creationId xmlns:a16="http://schemas.microsoft.com/office/drawing/2014/main" id="{944C9E0A-383C-04EC-1E06-0BB44FD27290}"/>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7" name="Line 19">
                <a:extLst>
                  <a:ext uri="{FF2B5EF4-FFF2-40B4-BE49-F238E27FC236}">
                    <a16:creationId xmlns:a16="http://schemas.microsoft.com/office/drawing/2014/main" id="{5A6B1A84-6E3A-8F17-B95A-FD642248D7FD}"/>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8" name="Line 20">
                <a:extLst>
                  <a:ext uri="{FF2B5EF4-FFF2-40B4-BE49-F238E27FC236}">
                    <a16:creationId xmlns:a16="http://schemas.microsoft.com/office/drawing/2014/main" id="{D681A89D-ED68-2855-EC08-80089C20E42C}"/>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09" name="Line 21">
                <a:extLst>
                  <a:ext uri="{FF2B5EF4-FFF2-40B4-BE49-F238E27FC236}">
                    <a16:creationId xmlns:a16="http://schemas.microsoft.com/office/drawing/2014/main" id="{7A0680AD-D59B-5348-E33F-4D2BBD6E005E}"/>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0" name="Line 22">
                <a:extLst>
                  <a:ext uri="{FF2B5EF4-FFF2-40B4-BE49-F238E27FC236}">
                    <a16:creationId xmlns:a16="http://schemas.microsoft.com/office/drawing/2014/main" id="{127D2C08-BE0D-9D65-828B-7FE57157B677}"/>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5911" name="Group 23">
              <a:extLst>
                <a:ext uri="{FF2B5EF4-FFF2-40B4-BE49-F238E27FC236}">
                  <a16:creationId xmlns:a16="http://schemas.microsoft.com/office/drawing/2014/main" id="{8D3B3576-4BE1-2F6C-E1D5-7DF4B0941D44}"/>
                </a:ext>
              </a:extLst>
            </p:cNvPr>
            <p:cNvGrpSpPr>
              <a:grpSpLocks/>
            </p:cNvGrpSpPr>
            <p:nvPr/>
          </p:nvGrpSpPr>
          <p:grpSpPr bwMode="auto">
            <a:xfrm>
              <a:off x="2928" y="2160"/>
              <a:ext cx="864" cy="528"/>
              <a:chOff x="1248" y="2448"/>
              <a:chExt cx="2160" cy="816"/>
            </a:xfrm>
          </p:grpSpPr>
          <p:sp>
            <p:nvSpPr>
              <p:cNvPr id="165912" name="Line 24">
                <a:extLst>
                  <a:ext uri="{FF2B5EF4-FFF2-40B4-BE49-F238E27FC236}">
                    <a16:creationId xmlns:a16="http://schemas.microsoft.com/office/drawing/2014/main" id="{EFEE6A65-791D-EA34-EAB7-EAE0FDE2970A}"/>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3" name="Line 25">
                <a:extLst>
                  <a:ext uri="{FF2B5EF4-FFF2-40B4-BE49-F238E27FC236}">
                    <a16:creationId xmlns:a16="http://schemas.microsoft.com/office/drawing/2014/main" id="{009FAE3B-44CB-87B9-9531-5912493201C0}"/>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4" name="Line 26">
                <a:extLst>
                  <a:ext uri="{FF2B5EF4-FFF2-40B4-BE49-F238E27FC236}">
                    <a16:creationId xmlns:a16="http://schemas.microsoft.com/office/drawing/2014/main" id="{238EAF3E-BB86-4C03-C888-ECC5C1C232D4}"/>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5" name="Line 27">
                <a:extLst>
                  <a:ext uri="{FF2B5EF4-FFF2-40B4-BE49-F238E27FC236}">
                    <a16:creationId xmlns:a16="http://schemas.microsoft.com/office/drawing/2014/main" id="{A8330587-9C3F-5883-F55C-D924835F7742}"/>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6" name="Line 28">
                <a:extLst>
                  <a:ext uri="{FF2B5EF4-FFF2-40B4-BE49-F238E27FC236}">
                    <a16:creationId xmlns:a16="http://schemas.microsoft.com/office/drawing/2014/main" id="{5D4437A4-D3E2-0776-5E25-CD8D39854A50}"/>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7" name="Line 29">
                <a:extLst>
                  <a:ext uri="{FF2B5EF4-FFF2-40B4-BE49-F238E27FC236}">
                    <a16:creationId xmlns:a16="http://schemas.microsoft.com/office/drawing/2014/main" id="{C118DF9C-2B7C-482D-A033-F8C83A0A135E}"/>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18" name="Line 30">
                <a:extLst>
                  <a:ext uri="{FF2B5EF4-FFF2-40B4-BE49-F238E27FC236}">
                    <a16:creationId xmlns:a16="http://schemas.microsoft.com/office/drawing/2014/main" id="{D9EA633D-AD88-E4B0-4BD4-D65C849C026E}"/>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5919" name="Group 31">
              <a:extLst>
                <a:ext uri="{FF2B5EF4-FFF2-40B4-BE49-F238E27FC236}">
                  <a16:creationId xmlns:a16="http://schemas.microsoft.com/office/drawing/2014/main" id="{169F4A94-A56F-8638-6318-3E237A0345E2}"/>
                </a:ext>
              </a:extLst>
            </p:cNvPr>
            <p:cNvGrpSpPr>
              <a:grpSpLocks/>
            </p:cNvGrpSpPr>
            <p:nvPr/>
          </p:nvGrpSpPr>
          <p:grpSpPr bwMode="auto">
            <a:xfrm>
              <a:off x="2064" y="2688"/>
              <a:ext cx="864" cy="528"/>
              <a:chOff x="1248" y="2448"/>
              <a:chExt cx="2160" cy="816"/>
            </a:xfrm>
          </p:grpSpPr>
          <p:sp>
            <p:nvSpPr>
              <p:cNvPr id="165920" name="Line 32">
                <a:extLst>
                  <a:ext uri="{FF2B5EF4-FFF2-40B4-BE49-F238E27FC236}">
                    <a16:creationId xmlns:a16="http://schemas.microsoft.com/office/drawing/2014/main" id="{C0DDB9EF-3260-45D8-2ABF-722A92782374}"/>
                  </a:ext>
                </a:extLst>
              </p:cNvPr>
              <p:cNvSpPr>
                <a:spLocks noChangeShapeType="1"/>
              </p:cNvSpPr>
              <p:nvPr/>
            </p:nvSpPr>
            <p:spPr bwMode="auto">
              <a:xfrm flipV="1">
                <a:off x="1248" y="2976"/>
                <a:ext cx="720"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1" name="Line 33">
                <a:extLst>
                  <a:ext uri="{FF2B5EF4-FFF2-40B4-BE49-F238E27FC236}">
                    <a16:creationId xmlns:a16="http://schemas.microsoft.com/office/drawing/2014/main" id="{3DFA56E8-C5B4-67E1-4273-C01B785E5D05}"/>
                  </a:ext>
                </a:extLst>
              </p:cNvPr>
              <p:cNvSpPr>
                <a:spLocks noChangeShapeType="1"/>
              </p:cNvSpPr>
              <p:nvPr/>
            </p:nvSpPr>
            <p:spPr bwMode="auto">
              <a:xfrm>
                <a:off x="1968" y="2976"/>
                <a:ext cx="48"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2" name="Line 34">
                <a:extLst>
                  <a:ext uri="{FF2B5EF4-FFF2-40B4-BE49-F238E27FC236}">
                    <a16:creationId xmlns:a16="http://schemas.microsoft.com/office/drawing/2014/main" id="{368EB1DF-3234-B07A-F937-25E5575CBD7B}"/>
                  </a:ext>
                </a:extLst>
              </p:cNvPr>
              <p:cNvSpPr>
                <a:spLocks noChangeShapeType="1"/>
              </p:cNvSpPr>
              <p:nvPr/>
            </p:nvSpPr>
            <p:spPr bwMode="auto">
              <a:xfrm flipV="1">
                <a:off x="2016" y="2448"/>
                <a:ext cx="240" cy="76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3" name="Line 35">
                <a:extLst>
                  <a:ext uri="{FF2B5EF4-FFF2-40B4-BE49-F238E27FC236}">
                    <a16:creationId xmlns:a16="http://schemas.microsoft.com/office/drawing/2014/main" id="{14A1F48B-D68D-C9F5-D05C-0BB42A5A581F}"/>
                  </a:ext>
                </a:extLst>
              </p:cNvPr>
              <p:cNvSpPr>
                <a:spLocks noChangeShapeType="1"/>
              </p:cNvSpPr>
              <p:nvPr/>
            </p:nvSpPr>
            <p:spPr bwMode="auto">
              <a:xfrm>
                <a:off x="2256" y="2496"/>
                <a:ext cx="48" cy="336"/>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4" name="Line 36">
                <a:extLst>
                  <a:ext uri="{FF2B5EF4-FFF2-40B4-BE49-F238E27FC236}">
                    <a16:creationId xmlns:a16="http://schemas.microsoft.com/office/drawing/2014/main" id="{BD494018-3AFD-7244-468B-E24EE2E38360}"/>
                  </a:ext>
                </a:extLst>
              </p:cNvPr>
              <p:cNvSpPr>
                <a:spLocks noChangeShapeType="1"/>
              </p:cNvSpPr>
              <p:nvPr/>
            </p:nvSpPr>
            <p:spPr bwMode="auto">
              <a:xfrm flipV="1">
                <a:off x="2304" y="2592"/>
                <a:ext cx="624" cy="24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5" name="Line 37">
                <a:extLst>
                  <a:ext uri="{FF2B5EF4-FFF2-40B4-BE49-F238E27FC236}">
                    <a16:creationId xmlns:a16="http://schemas.microsoft.com/office/drawing/2014/main" id="{DF3F6F3A-1E60-AAC5-9B79-58A4619FDC12}"/>
                  </a:ext>
                </a:extLst>
              </p:cNvPr>
              <p:cNvSpPr>
                <a:spLocks noChangeShapeType="1"/>
              </p:cNvSpPr>
              <p:nvPr/>
            </p:nvSpPr>
            <p:spPr bwMode="auto">
              <a:xfrm>
                <a:off x="2928" y="2592"/>
                <a:ext cx="144" cy="144"/>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6" name="Line 38">
                <a:extLst>
                  <a:ext uri="{FF2B5EF4-FFF2-40B4-BE49-F238E27FC236}">
                    <a16:creationId xmlns:a16="http://schemas.microsoft.com/office/drawing/2014/main" id="{67D24C33-15DD-C690-0695-0136C98EFD57}"/>
                  </a:ext>
                </a:extLst>
              </p:cNvPr>
              <p:cNvSpPr>
                <a:spLocks noChangeShapeType="1"/>
              </p:cNvSpPr>
              <p:nvPr/>
            </p:nvSpPr>
            <p:spPr bwMode="auto">
              <a:xfrm flipV="1">
                <a:off x="3120" y="2448"/>
                <a:ext cx="288" cy="288"/>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65927" name="Line 39">
            <a:extLst>
              <a:ext uri="{FF2B5EF4-FFF2-40B4-BE49-F238E27FC236}">
                <a16:creationId xmlns:a16="http://schemas.microsoft.com/office/drawing/2014/main" id="{FE98351D-A89A-D64D-ABA9-103C7AF6D265}"/>
              </a:ext>
            </a:extLst>
          </p:cNvPr>
          <p:cNvSpPr>
            <a:spLocks noChangeShapeType="1"/>
          </p:cNvSpPr>
          <p:nvPr/>
        </p:nvSpPr>
        <p:spPr bwMode="auto">
          <a:xfrm flipV="1">
            <a:off x="7162800" y="2438400"/>
            <a:ext cx="0" cy="198120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8" name="Line 40">
            <a:extLst>
              <a:ext uri="{FF2B5EF4-FFF2-40B4-BE49-F238E27FC236}">
                <a16:creationId xmlns:a16="http://schemas.microsoft.com/office/drawing/2014/main" id="{9CE11407-4C18-A4E3-A19B-6572534B70D1}"/>
              </a:ext>
            </a:extLst>
          </p:cNvPr>
          <p:cNvSpPr>
            <a:spLocks noChangeShapeType="1"/>
          </p:cNvSpPr>
          <p:nvPr/>
        </p:nvSpPr>
        <p:spPr bwMode="auto">
          <a:xfrm>
            <a:off x="7162800" y="2438400"/>
            <a:ext cx="1524000" cy="0"/>
          </a:xfrm>
          <a:prstGeom prst="line">
            <a:avLst/>
          </a:prstGeom>
          <a:noFill/>
          <a:ln w="5715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29" name="Text Box 41">
            <a:extLst>
              <a:ext uri="{FF2B5EF4-FFF2-40B4-BE49-F238E27FC236}">
                <a16:creationId xmlns:a16="http://schemas.microsoft.com/office/drawing/2014/main" id="{EA2EFE0C-051F-02B6-C0AC-733470B637D8}"/>
              </a:ext>
            </a:extLst>
          </p:cNvPr>
          <p:cNvSpPr txBox="1">
            <a:spLocks noChangeArrowheads="1"/>
          </p:cNvSpPr>
          <p:nvPr/>
        </p:nvSpPr>
        <p:spPr bwMode="auto">
          <a:xfrm>
            <a:off x="3048000" y="3810000"/>
            <a:ext cx="441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Experiential Sanct.</a:t>
            </a:r>
          </a:p>
        </p:txBody>
      </p:sp>
      <p:sp>
        <p:nvSpPr>
          <p:cNvPr id="165930" name="Text Box 42">
            <a:extLst>
              <a:ext uri="{FF2B5EF4-FFF2-40B4-BE49-F238E27FC236}">
                <a16:creationId xmlns:a16="http://schemas.microsoft.com/office/drawing/2014/main" id="{BD5BD9E4-3FE1-7047-009B-6F71AC973E13}"/>
              </a:ext>
            </a:extLst>
          </p:cNvPr>
          <p:cNvSpPr txBox="1">
            <a:spLocks noChangeArrowheads="1"/>
          </p:cNvSpPr>
          <p:nvPr/>
        </p:nvSpPr>
        <p:spPr bwMode="auto">
          <a:xfrm>
            <a:off x="381000" y="4953000"/>
            <a:ext cx="228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Positional Sanct.</a:t>
            </a:r>
          </a:p>
        </p:txBody>
      </p:sp>
      <p:sp>
        <p:nvSpPr>
          <p:cNvPr id="165931" name="Text Box 43">
            <a:extLst>
              <a:ext uri="{FF2B5EF4-FFF2-40B4-BE49-F238E27FC236}">
                <a16:creationId xmlns:a16="http://schemas.microsoft.com/office/drawing/2014/main" id="{E3D444E3-E6BE-32FC-F931-9FD8D556E178}"/>
              </a:ext>
            </a:extLst>
          </p:cNvPr>
          <p:cNvSpPr txBox="1">
            <a:spLocks noChangeArrowheads="1"/>
          </p:cNvSpPr>
          <p:nvPr/>
        </p:nvSpPr>
        <p:spPr bwMode="auto">
          <a:xfrm>
            <a:off x="4343400" y="1981200"/>
            <a:ext cx="3276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b="1">
                <a:effectLst>
                  <a:outerShdw blurRad="38100" dist="38100" dir="2700000" algn="tl">
                    <a:srgbClr val="969696"/>
                  </a:outerShdw>
                </a:effectLst>
                <a:latin typeface="Times New Roman" panose="02020603050405020304" pitchFamily="18" charset="0"/>
              </a:rPr>
              <a:t>Ultimate Sanct.</a:t>
            </a:r>
          </a:p>
        </p:txBody>
      </p:sp>
      <p:sp>
        <p:nvSpPr>
          <p:cNvPr id="165932" name="Oval 44">
            <a:extLst>
              <a:ext uri="{FF2B5EF4-FFF2-40B4-BE49-F238E27FC236}">
                <a16:creationId xmlns:a16="http://schemas.microsoft.com/office/drawing/2014/main" id="{EEA38580-912F-9ED0-D6CA-6B0BE78A8999}"/>
              </a:ext>
            </a:extLst>
          </p:cNvPr>
          <p:cNvSpPr>
            <a:spLocks noChangeArrowheads="1"/>
          </p:cNvSpPr>
          <p:nvPr/>
        </p:nvSpPr>
        <p:spPr bwMode="auto">
          <a:xfrm>
            <a:off x="0" y="1524000"/>
            <a:ext cx="9144000" cy="5410200"/>
          </a:xfrm>
          <a:prstGeom prst="ellipse">
            <a:avLst/>
          </a:prstGeom>
          <a:noFill/>
          <a:ln w="5715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933" name="Text Box 45">
            <a:extLst>
              <a:ext uri="{FF2B5EF4-FFF2-40B4-BE49-F238E27FC236}">
                <a16:creationId xmlns:a16="http://schemas.microsoft.com/office/drawing/2014/main" id="{790872FE-C0DA-04EC-1708-ABA190A0659F}"/>
              </a:ext>
            </a:extLst>
          </p:cNvPr>
          <p:cNvSpPr txBox="1">
            <a:spLocks noChangeArrowheads="1"/>
          </p:cNvSpPr>
          <p:nvPr/>
        </p:nvSpPr>
        <p:spPr bwMode="auto">
          <a:xfrm>
            <a:off x="3124200" y="5835650"/>
            <a:ext cx="4572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en-US" altLang="en-US" sz="2800" b="1" i="1">
                <a:effectLst>
                  <a:outerShdw blurRad="38100" dist="38100" dir="2700000" algn="tl">
                    <a:srgbClr val="969696"/>
                  </a:outerShdw>
                </a:effectLst>
                <a:latin typeface="Times New Roman" panose="02020603050405020304" pitchFamily="18" charset="0"/>
              </a:rPr>
              <a:t>Sealing of G/HS = guarantee of final payment</a:t>
            </a:r>
          </a:p>
        </p:txBody>
      </p:sp>
      <p:sp>
        <p:nvSpPr>
          <p:cNvPr id="165934" name="Line 46">
            <a:extLst>
              <a:ext uri="{FF2B5EF4-FFF2-40B4-BE49-F238E27FC236}">
                <a16:creationId xmlns:a16="http://schemas.microsoft.com/office/drawing/2014/main" id="{1CD94BA2-E5AD-D6F3-B6CF-0C8BC90271BF}"/>
              </a:ext>
            </a:extLst>
          </p:cNvPr>
          <p:cNvSpPr>
            <a:spLocks noChangeShapeType="1"/>
          </p:cNvSpPr>
          <p:nvPr/>
        </p:nvSpPr>
        <p:spPr bwMode="auto">
          <a:xfrm flipH="1" flipV="1">
            <a:off x="1447800" y="5486400"/>
            <a:ext cx="1752600" cy="533400"/>
          </a:xfrm>
          <a:prstGeom prst="line">
            <a:avLst/>
          </a:prstGeom>
          <a:noFill/>
          <a:ln w="5715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79ABDB8C-03BC-1567-2E39-F6C16694F2E7}"/>
              </a:ext>
            </a:extLst>
          </p:cNvPr>
          <p:cNvSpPr>
            <a:spLocks noGrp="1"/>
          </p:cNvSpPr>
          <p:nvPr>
            <p:ph type="sldNum" sz="quarter" idx="12"/>
          </p:nvPr>
        </p:nvSpPr>
        <p:spPr/>
        <p:txBody>
          <a:bodyPr/>
          <a:lstStyle/>
          <a:p>
            <a:fld id="{897B4AD1-8132-4E3D-93EC-0BD6B11C52C2}" type="slidenum">
              <a:rPr lang="en-US" altLang="en-US"/>
              <a:pPr/>
              <a:t>35</a:t>
            </a:fld>
            <a:endParaRPr lang="en-US" altLang="en-US"/>
          </a:p>
        </p:txBody>
      </p:sp>
      <p:sp>
        <p:nvSpPr>
          <p:cNvPr id="167938" name="Rectangle 2">
            <a:extLst>
              <a:ext uri="{FF2B5EF4-FFF2-40B4-BE49-F238E27FC236}">
                <a16:creationId xmlns:a16="http://schemas.microsoft.com/office/drawing/2014/main" id="{B3EA5964-D0D5-0F38-424D-2A9776D0156F}"/>
              </a:ext>
            </a:extLst>
          </p:cNvPr>
          <p:cNvSpPr>
            <a:spLocks noGrp="1" noChangeArrowheads="1"/>
          </p:cNvSpPr>
          <p:nvPr>
            <p:ph type="title"/>
          </p:nvPr>
        </p:nvSpPr>
        <p:spPr>
          <a:effectLst>
            <a:outerShdw dist="35921" dir="2700000" algn="ctr" rotWithShape="0">
              <a:schemeClr val="bg1"/>
            </a:outerShdw>
          </a:effectLst>
        </p:spPr>
        <p:txBody>
          <a:bodyPr/>
          <a:lstStyle/>
          <a:p>
            <a:r>
              <a:rPr lang="en-US" altLang="en-US" b="1">
                <a:solidFill>
                  <a:srgbClr val="FFFFFF"/>
                </a:solidFill>
                <a:latin typeface="Palatino Linotype" panose="02040502050505030304" pitchFamily="18" charset="0"/>
                <a:cs typeface="Times New Roman" panose="02020603050405020304" pitchFamily="18" charset="0"/>
              </a:rPr>
              <a:t>Justification</a:t>
            </a:r>
            <a:r>
              <a:rPr lang="en-US" altLang="en-US">
                <a:solidFill>
                  <a:srgbClr val="FFFFFF"/>
                </a:solidFill>
              </a:rPr>
              <a:t> </a:t>
            </a:r>
          </a:p>
        </p:txBody>
      </p:sp>
      <p:sp>
        <p:nvSpPr>
          <p:cNvPr id="167939" name="Rectangle 3">
            <a:extLst>
              <a:ext uri="{FF2B5EF4-FFF2-40B4-BE49-F238E27FC236}">
                <a16:creationId xmlns:a16="http://schemas.microsoft.com/office/drawing/2014/main" id="{29328D8C-CF19-320F-67C7-94D76FA9F50A}"/>
              </a:ext>
            </a:extLst>
          </p:cNvPr>
          <p:cNvSpPr>
            <a:spLocks noGrp="1" noChangeArrowheads="1"/>
          </p:cNvSpPr>
          <p:nvPr>
            <p:ph type="body" sz="half" idx="1"/>
          </p:nvPr>
        </p:nvSpPr>
        <p:spPr>
          <a:xfrm>
            <a:off x="152400" y="1676400"/>
            <a:ext cx="4343400" cy="4953000"/>
          </a:xfrm>
          <a:ln>
            <a:solidFill>
              <a:schemeClr val="tx2"/>
            </a:solidFill>
            <a:miter lim="800000"/>
            <a:headEnd/>
            <a:tailEnd/>
          </a:ln>
        </p:spPr>
        <p:txBody>
          <a:bodyPr/>
          <a:lstStyle/>
          <a:p>
            <a:pPr>
              <a:lnSpc>
                <a:spcPct val="90000"/>
              </a:lnSpc>
              <a:buFont typeface="Wingdings" panose="05000000000000000000" pitchFamily="2" charset="2"/>
              <a:buNone/>
            </a:pPr>
            <a:r>
              <a:rPr lang="en-US" altLang="en-US">
                <a:latin typeface="Greekth" pitchFamily="18" charset="0"/>
              </a:rPr>
              <a:t>dikaio&lt;w - </a:t>
            </a:r>
            <a:r>
              <a:rPr lang="en-US" altLang="en-US"/>
              <a:t>DIKAIOO -</a:t>
            </a:r>
          </a:p>
          <a:p>
            <a:pPr>
              <a:lnSpc>
                <a:spcPct val="90000"/>
              </a:lnSpc>
              <a:buFont typeface="Wingdings" panose="05000000000000000000" pitchFamily="2" charset="2"/>
              <a:buNone/>
            </a:pPr>
            <a:r>
              <a:rPr lang="en-US" altLang="en-US"/>
              <a:t>to justify, vindicate</a:t>
            </a:r>
          </a:p>
          <a:p>
            <a:pPr>
              <a:lnSpc>
                <a:spcPct val="90000"/>
              </a:lnSpc>
              <a:buFont typeface="Wingdings" panose="05000000000000000000" pitchFamily="2" charset="2"/>
              <a:buNone/>
            </a:pPr>
            <a:r>
              <a:rPr lang="en-US" altLang="en-US"/>
              <a:t>“to declare righteous”</a:t>
            </a:r>
          </a:p>
          <a:p>
            <a:pPr>
              <a:lnSpc>
                <a:spcPct val="90000"/>
              </a:lnSpc>
              <a:buFont typeface="Wingdings" panose="05000000000000000000" pitchFamily="2" charset="2"/>
              <a:buNone/>
            </a:pPr>
            <a:endParaRPr lang="en-US" altLang="en-US" sz="2400"/>
          </a:p>
          <a:p>
            <a:r>
              <a:rPr lang="en-US" altLang="en-US" sz="2400"/>
              <a:t>cf Deut 25:1</a:t>
            </a:r>
          </a:p>
          <a:p>
            <a:r>
              <a:rPr lang="en-US" altLang="en-US" sz="2400"/>
              <a:t>cf Ex 23:7</a:t>
            </a:r>
          </a:p>
          <a:p>
            <a:r>
              <a:rPr lang="en-US" altLang="en-US" sz="2800"/>
              <a:t>Luke 7:29 - “people dikaioo God”</a:t>
            </a:r>
          </a:p>
          <a:p>
            <a:r>
              <a:rPr lang="en-US" altLang="en-US" sz="2800"/>
              <a:t>Matt 11:19 - “wisdom dikaioo”</a:t>
            </a:r>
            <a:endParaRPr lang="en-US" altLang="en-US"/>
          </a:p>
          <a:p>
            <a:pPr>
              <a:lnSpc>
                <a:spcPct val="90000"/>
              </a:lnSpc>
              <a:buFont typeface="Wingdings" panose="05000000000000000000" pitchFamily="2" charset="2"/>
              <a:buNone/>
            </a:pPr>
            <a:endParaRPr lang="en-US" altLang="en-US"/>
          </a:p>
        </p:txBody>
      </p:sp>
      <p:sp>
        <p:nvSpPr>
          <p:cNvPr id="167940" name="Rectangle 4">
            <a:extLst>
              <a:ext uri="{FF2B5EF4-FFF2-40B4-BE49-F238E27FC236}">
                <a16:creationId xmlns:a16="http://schemas.microsoft.com/office/drawing/2014/main" id="{C2B8F013-5436-EB22-386F-A8BBE8F93939}"/>
              </a:ext>
            </a:extLst>
          </p:cNvPr>
          <p:cNvSpPr>
            <a:spLocks noGrp="1" noChangeArrowheads="1"/>
          </p:cNvSpPr>
          <p:nvPr>
            <p:ph type="body" sz="half" idx="2"/>
          </p:nvPr>
        </p:nvSpPr>
        <p:spPr>
          <a:xfrm>
            <a:off x="4629150" y="1676400"/>
            <a:ext cx="4325938" cy="4953000"/>
          </a:xfrm>
          <a:ln>
            <a:solidFill>
              <a:schemeClr val="tx2"/>
            </a:solidFill>
            <a:miter lim="800000"/>
            <a:headEnd/>
            <a:tailEnd/>
          </a:ln>
        </p:spPr>
        <p:txBody>
          <a:bodyPr/>
          <a:lstStyle/>
          <a:p>
            <a:r>
              <a:rPr lang="en-US" altLang="en-US" sz="2800" u="sng"/>
              <a:t>Unrighteous</a:t>
            </a:r>
            <a:r>
              <a:rPr lang="en-US" altLang="en-US" sz="2800"/>
              <a:t> (unbeliever) declared righteous by faith</a:t>
            </a:r>
          </a:p>
          <a:p>
            <a:endParaRPr lang="en-US" altLang="en-US" sz="2800"/>
          </a:p>
          <a:p>
            <a:r>
              <a:rPr lang="en-US" altLang="en-US" sz="2800"/>
              <a:t>The </a:t>
            </a:r>
            <a:r>
              <a:rPr lang="en-US" altLang="en-US" sz="2800" u="sng"/>
              <a:t>Righteous</a:t>
            </a:r>
            <a:r>
              <a:rPr lang="en-US" altLang="en-US" sz="2800"/>
              <a:t> (believer) declared righteous by works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id="{864ED74F-7B1E-60C0-58FE-77E438FFDE91}"/>
              </a:ext>
            </a:extLst>
          </p:cNvPr>
          <p:cNvSpPr>
            <a:spLocks noGrp="1"/>
          </p:cNvSpPr>
          <p:nvPr>
            <p:ph type="sldNum" sz="quarter" idx="12"/>
          </p:nvPr>
        </p:nvSpPr>
        <p:spPr/>
        <p:txBody>
          <a:bodyPr/>
          <a:lstStyle/>
          <a:p>
            <a:fld id="{2DB31DAE-953D-4C35-96B4-D924BB3C6303}" type="slidenum">
              <a:rPr lang="en-US" altLang="en-US"/>
              <a:pPr/>
              <a:t>36</a:t>
            </a:fld>
            <a:endParaRPr lang="en-US" altLang="en-US"/>
          </a:p>
        </p:txBody>
      </p:sp>
      <p:sp>
        <p:nvSpPr>
          <p:cNvPr id="116738" name="Rectangle 2">
            <a:extLst>
              <a:ext uri="{FF2B5EF4-FFF2-40B4-BE49-F238E27FC236}">
                <a16:creationId xmlns:a16="http://schemas.microsoft.com/office/drawing/2014/main" id="{647C8BC3-8DDD-C558-6B5E-26715AD3FF6A}"/>
              </a:ext>
            </a:extLst>
          </p:cNvPr>
          <p:cNvSpPr>
            <a:spLocks noGrp="1" noChangeArrowheads="1"/>
          </p:cNvSpPr>
          <p:nvPr>
            <p:ph type="title"/>
          </p:nvPr>
        </p:nvSpPr>
        <p:spPr/>
        <p:txBody>
          <a:bodyPr/>
          <a:lstStyle/>
          <a:p>
            <a:pPr algn="ctr"/>
            <a:r>
              <a:rPr lang="en-US" altLang="en-US" sz="3600" b="1">
                <a:solidFill>
                  <a:schemeClr val="tx1"/>
                </a:solidFill>
                <a:latin typeface="Palatino Linotype" panose="02040502050505030304" pitchFamily="18" charset="0"/>
                <a:cs typeface="Times New Roman" panose="02020603050405020304" pitchFamily="18" charset="0"/>
              </a:rPr>
              <a:t>The conclusion about faith without works, v. 26</a:t>
            </a:r>
            <a:r>
              <a:rPr lang="en-US" altLang="en-US"/>
              <a:t> </a:t>
            </a:r>
          </a:p>
        </p:txBody>
      </p:sp>
      <p:sp>
        <p:nvSpPr>
          <p:cNvPr id="116739" name="Rectangle 3">
            <a:extLst>
              <a:ext uri="{FF2B5EF4-FFF2-40B4-BE49-F238E27FC236}">
                <a16:creationId xmlns:a16="http://schemas.microsoft.com/office/drawing/2014/main" id="{9F17B439-3C27-6D49-DF26-B575C5368368}"/>
              </a:ext>
            </a:extLst>
          </p:cNvPr>
          <p:cNvSpPr>
            <a:spLocks noGrp="1" noChangeArrowheads="1"/>
          </p:cNvSpPr>
          <p:nvPr>
            <p:ph type="body" sz="half" idx="1"/>
          </p:nvPr>
        </p:nvSpPr>
        <p:spPr/>
        <p:txBody>
          <a:bodyPr/>
          <a:lstStyle/>
          <a:p>
            <a:r>
              <a:rPr lang="en-US" altLang="en-US" sz="3600" b="1" i="1">
                <a:cs typeface="Times New Roman" panose="02020603050405020304" pitchFamily="18" charset="0"/>
              </a:rPr>
              <a:t>Jas 2:26, </a:t>
            </a:r>
            <a:r>
              <a:rPr lang="en-US" altLang="en-US" sz="3600" b="1" i="1" baseline="30000">
                <a:cs typeface="Times New Roman" panose="02020603050405020304" pitchFamily="18" charset="0"/>
              </a:rPr>
              <a:t>26 </a:t>
            </a:r>
            <a:r>
              <a:rPr lang="en-US" altLang="en-US" sz="3600" b="1" i="1">
                <a:cs typeface="Times New Roman" panose="02020603050405020304" pitchFamily="18" charset="0"/>
              </a:rPr>
              <a:t>For just as the body without the spirit is dead, so also faith without works is dead.</a:t>
            </a:r>
            <a:r>
              <a:rPr lang="en-US" altLang="en-US" sz="3600" b="1">
                <a:cs typeface="Times New Roman" panose="02020603050405020304" pitchFamily="18" charset="0"/>
              </a:rPr>
              <a:t> </a:t>
            </a:r>
          </a:p>
        </p:txBody>
      </p:sp>
      <p:sp>
        <p:nvSpPr>
          <p:cNvPr id="116740" name="Rectangle 4">
            <a:extLst>
              <a:ext uri="{FF2B5EF4-FFF2-40B4-BE49-F238E27FC236}">
                <a16:creationId xmlns:a16="http://schemas.microsoft.com/office/drawing/2014/main" id="{092FA8C8-97AE-6068-4D2D-1C3526517D85}"/>
              </a:ext>
            </a:extLst>
          </p:cNvPr>
          <p:cNvSpPr>
            <a:spLocks noGrp="1" noChangeArrowheads="1"/>
          </p:cNvSpPr>
          <p:nvPr>
            <p:ph type="body" sz="half" idx="2"/>
          </p:nvPr>
        </p:nvSpPr>
        <p:spPr/>
        <p:txBody>
          <a:bodyPr/>
          <a:lstStyle/>
          <a:p>
            <a:r>
              <a:rPr lang="en-US" altLang="en-US" sz="2400" b="1" u="sng">
                <a:cs typeface="Times New Roman" panose="02020603050405020304" pitchFamily="18" charset="0"/>
              </a:rPr>
              <a:t>James’s summary</a:t>
            </a:r>
            <a:r>
              <a:rPr lang="en-US" altLang="en-US" sz="2400" b="1">
                <a:cs typeface="Times New Roman" panose="02020603050405020304" pitchFamily="18" charset="0"/>
              </a:rPr>
              <a:t>.  </a:t>
            </a:r>
          </a:p>
          <a:p>
            <a:r>
              <a:rPr lang="en-US" altLang="en-US" sz="2400" b="1">
                <a:cs typeface="Times New Roman" panose="02020603050405020304" pitchFamily="18" charset="0"/>
              </a:rPr>
              <a:t>Dead body.</a:t>
            </a:r>
            <a:r>
              <a:rPr lang="en-US" altLang="en-US" sz="2400" b="1"/>
              <a:t>                       1) used to be alive.            2) the spirit has knowledge. 3) the body can’t produce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72BE172-B924-AE63-B081-CCE3AD4D88CE}"/>
              </a:ext>
            </a:extLst>
          </p:cNvPr>
          <p:cNvSpPr>
            <a:spLocks noGrp="1"/>
          </p:cNvSpPr>
          <p:nvPr>
            <p:ph type="sldNum" sz="quarter" idx="12"/>
          </p:nvPr>
        </p:nvSpPr>
        <p:spPr/>
        <p:txBody>
          <a:bodyPr/>
          <a:lstStyle/>
          <a:p>
            <a:fld id="{40669D6A-52C9-4255-88B5-7EAFE49EA6F7}" type="slidenum">
              <a:rPr lang="en-US" altLang="en-US"/>
              <a:pPr/>
              <a:t>37</a:t>
            </a:fld>
            <a:endParaRPr lang="en-US" altLang="en-US"/>
          </a:p>
        </p:txBody>
      </p:sp>
      <p:sp>
        <p:nvSpPr>
          <p:cNvPr id="69634" name="Rectangle 2">
            <a:extLst>
              <a:ext uri="{FF2B5EF4-FFF2-40B4-BE49-F238E27FC236}">
                <a16:creationId xmlns:a16="http://schemas.microsoft.com/office/drawing/2014/main" id="{8443031E-E163-D418-D7D0-E59A8E42D234}"/>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The Teacher and the Tongue (3:1-12)</a:t>
            </a:r>
            <a:r>
              <a:rPr lang="en-US" altLang="en-US" sz="3600">
                <a:solidFill>
                  <a:schemeClr val="tx1"/>
                </a:solidFill>
              </a:rPr>
              <a:t> </a:t>
            </a:r>
          </a:p>
        </p:txBody>
      </p:sp>
      <p:sp>
        <p:nvSpPr>
          <p:cNvPr id="69635" name="Rectangle 3">
            <a:extLst>
              <a:ext uri="{FF2B5EF4-FFF2-40B4-BE49-F238E27FC236}">
                <a16:creationId xmlns:a16="http://schemas.microsoft.com/office/drawing/2014/main" id="{EEB62430-1205-275A-596F-B27C261A1F37}"/>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800" b="1"/>
              <a:t>Responsibility of leadership</a:t>
            </a:r>
          </a:p>
          <a:p>
            <a:pPr>
              <a:lnSpc>
                <a:spcPct val="90000"/>
              </a:lnSpc>
            </a:pPr>
            <a:r>
              <a:rPr lang="en-US" altLang="en-US" sz="2800" b="1"/>
              <a:t>Words + Action</a:t>
            </a:r>
          </a:p>
          <a:p>
            <a:pPr>
              <a:lnSpc>
                <a:spcPct val="90000"/>
              </a:lnSpc>
            </a:pPr>
            <a:r>
              <a:rPr lang="en-US" altLang="en-US" sz="2800" b="1"/>
              <a:t>Similar warning by Jesus in Matthew 5:19</a:t>
            </a:r>
          </a:p>
          <a:p>
            <a:pPr>
              <a:lnSpc>
                <a:spcPct val="90000"/>
              </a:lnSpc>
            </a:pPr>
            <a:r>
              <a:rPr lang="en-US" altLang="en-US" sz="2800" b="1"/>
              <a:t>Judgement of the </a:t>
            </a:r>
            <a:r>
              <a:rPr lang="en-US" altLang="en-US" sz="2800" b="1" u="sng"/>
              <a:t>believer</a:t>
            </a:r>
            <a:r>
              <a:rPr lang="en-US" altLang="en-US" sz="2800" b="1">
                <a:cs typeface="Times New Roman" panose="02020603050405020304" pitchFamily="18" charset="0"/>
              </a:rPr>
              <a:t> </a:t>
            </a:r>
          </a:p>
        </p:txBody>
      </p:sp>
      <p:sp>
        <p:nvSpPr>
          <p:cNvPr id="69636" name="Rectangle 4">
            <a:extLst>
              <a:ext uri="{FF2B5EF4-FFF2-40B4-BE49-F238E27FC236}">
                <a16:creationId xmlns:a16="http://schemas.microsoft.com/office/drawing/2014/main" id="{5177DA17-5B05-E30B-C357-59AD1D2C0D69}"/>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b="1">
                <a:latin typeface="Times New Roman" panose="02020603050405020304" pitchFamily="18" charset="0"/>
              </a:rPr>
              <a:t>James 3:1 “Let not many of you become teachers, my brethren, knowing that as such we shall incur a stricter judgment”</a:t>
            </a:r>
          </a:p>
          <a:p>
            <a:r>
              <a:rPr lang="en-US" altLang="en-US" sz="2400" b="1">
                <a:latin typeface="Times New Roman" panose="02020603050405020304" pitchFamily="18" charset="0"/>
              </a:rPr>
              <a:t>V. 2 For we all stumble in many ways. If anyone does not stumble in what he says, he is a perfect man, able to bridle the whole body as well.</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033D5BF8-0567-CC4F-BA39-3C29ED04A1C9}"/>
              </a:ext>
            </a:extLst>
          </p:cNvPr>
          <p:cNvSpPr>
            <a:spLocks noGrp="1"/>
          </p:cNvSpPr>
          <p:nvPr>
            <p:ph type="sldNum" sz="quarter" idx="12"/>
          </p:nvPr>
        </p:nvSpPr>
        <p:spPr/>
        <p:txBody>
          <a:bodyPr/>
          <a:lstStyle/>
          <a:p>
            <a:fld id="{BAA24B4E-F0DB-4D0E-9B51-95E1E12B70E3}" type="slidenum">
              <a:rPr lang="en-US" altLang="en-US"/>
              <a:pPr/>
              <a:t>38</a:t>
            </a:fld>
            <a:endParaRPr lang="en-US" altLang="en-US"/>
          </a:p>
        </p:txBody>
      </p:sp>
      <p:sp>
        <p:nvSpPr>
          <p:cNvPr id="70658" name="Rectangle 2">
            <a:extLst>
              <a:ext uri="{FF2B5EF4-FFF2-40B4-BE49-F238E27FC236}">
                <a16:creationId xmlns:a16="http://schemas.microsoft.com/office/drawing/2014/main" id="{C8634563-1E1A-666A-8876-348AD1F92BF6}"/>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The Importance of the Tongue, 3:3-5</a:t>
            </a:r>
            <a:r>
              <a:rPr lang="en-US" altLang="en-US" sz="3600">
                <a:solidFill>
                  <a:schemeClr val="tx1"/>
                </a:solidFill>
              </a:rPr>
              <a:t> </a:t>
            </a:r>
          </a:p>
        </p:txBody>
      </p:sp>
      <p:sp>
        <p:nvSpPr>
          <p:cNvPr id="70659" name="Rectangle 3">
            <a:extLst>
              <a:ext uri="{FF2B5EF4-FFF2-40B4-BE49-F238E27FC236}">
                <a16:creationId xmlns:a16="http://schemas.microsoft.com/office/drawing/2014/main" id="{AE7989B7-47D3-11D7-C7D4-81C3E3DDE548}"/>
              </a:ext>
            </a:extLst>
          </p:cNvPr>
          <p:cNvSpPr>
            <a:spLocks noChangeArrowheads="1"/>
          </p:cNvSpPr>
          <p:nvPr/>
        </p:nvSpPr>
        <p:spPr bwMode="auto">
          <a:xfrm>
            <a:off x="152400" y="1371600"/>
            <a:ext cx="4191000" cy="5257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1600" b="1"/>
              <a:t>James 3:3-6 “3 Now if we put the bits into the horses’ mouths so that they may obey us, we direct their entire body as well. 4 Behold, the ships also, though they are so great and are driven by strong winds, are still directed by a very small rudder, wherever the inclination of the pilot desires. 5 So also the tongue is a small part of the body, and yet it boasts of great things. Behold, how great a forest is set aflame by such a small fire! 6 And the tongue is a fire, the very world of iniquity; the tongue is set among our members as that which defiles the entire body, and sets on fire the course of our life, and is set on fire by hell.”</a:t>
            </a:r>
          </a:p>
        </p:txBody>
      </p:sp>
      <p:sp>
        <p:nvSpPr>
          <p:cNvPr id="70660" name="Text Box 4">
            <a:extLst>
              <a:ext uri="{FF2B5EF4-FFF2-40B4-BE49-F238E27FC236}">
                <a16:creationId xmlns:a16="http://schemas.microsoft.com/office/drawing/2014/main" id="{D13C37B6-2139-4E6C-A51D-2D7D1B5F8750}"/>
              </a:ext>
            </a:extLst>
          </p:cNvPr>
          <p:cNvSpPr txBox="1">
            <a:spLocks noChangeArrowheads="1"/>
          </p:cNvSpPr>
          <p:nvPr/>
        </p:nvSpPr>
        <p:spPr bwMode="auto">
          <a:xfrm>
            <a:off x="4419600" y="1295400"/>
            <a:ext cx="4343400" cy="399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n-US" altLang="en-US" sz="4000" b="1">
                <a:latin typeface="Palatino Linotype" panose="02040502050505030304" pitchFamily="18" charset="0"/>
                <a:cs typeface="Arial Unicode MS" pitchFamily="34" charset="0"/>
              </a:rPr>
              <a:t>1. Horse: </a:t>
            </a:r>
            <a:r>
              <a:rPr lang="en-US" altLang="en-US" b="1">
                <a:latin typeface="Palatino Linotype" panose="02040502050505030304" pitchFamily="18" charset="0"/>
                <a:cs typeface="Arial Unicode MS" pitchFamily="34" charset="0"/>
              </a:rPr>
              <a:t>small controls powerful:</a:t>
            </a:r>
            <a:r>
              <a:rPr lang="en-US" altLang="en-US" sz="4000" b="1">
                <a:latin typeface="Palatino Linotype" panose="02040502050505030304" pitchFamily="18" charset="0"/>
                <a:cs typeface="Arial Unicode MS" pitchFamily="34" charset="0"/>
              </a:rPr>
              <a:t> </a:t>
            </a:r>
          </a:p>
          <a:p>
            <a:pPr>
              <a:spcBef>
                <a:spcPct val="50000"/>
              </a:spcBef>
              <a:buFont typeface="Wingdings" panose="05000000000000000000" pitchFamily="2" charset="2"/>
              <a:buNone/>
            </a:pPr>
            <a:r>
              <a:rPr lang="en-US" altLang="en-US" sz="4000" b="1">
                <a:latin typeface="Palatino Linotype" panose="02040502050505030304" pitchFamily="18" charset="0"/>
                <a:cs typeface="Arial Unicode MS" pitchFamily="34" charset="0"/>
              </a:rPr>
              <a:t>2. Ship: </a:t>
            </a:r>
            <a:r>
              <a:rPr lang="en-US" altLang="en-US" b="1">
                <a:latin typeface="Palatino Linotype" panose="02040502050505030304" pitchFamily="18" charset="0"/>
                <a:cs typeface="Arial Unicode MS" pitchFamily="34" charset="0"/>
              </a:rPr>
              <a:t>small guides direction</a:t>
            </a:r>
            <a:endParaRPr lang="en-US" altLang="en-US" sz="4000">
              <a:latin typeface="Arial" panose="020B0604020202020204" pitchFamily="34" charset="0"/>
              <a:cs typeface="Arial Unicode MS" pitchFamily="34" charset="0"/>
            </a:endParaRPr>
          </a:p>
          <a:p>
            <a:pPr>
              <a:spcBef>
                <a:spcPct val="50000"/>
              </a:spcBef>
              <a:buFont typeface="Wingdings" panose="05000000000000000000" pitchFamily="2" charset="2"/>
              <a:buNone/>
            </a:pPr>
            <a:r>
              <a:rPr lang="en-US" altLang="en-US" sz="4000" b="1">
                <a:latin typeface="Palatino Linotype" panose="02040502050505030304" pitchFamily="18" charset="0"/>
                <a:cs typeface="Times New Roman" panose="02020603050405020304" pitchFamily="18" charset="0"/>
              </a:rPr>
              <a:t>3. Fire:               </a:t>
            </a:r>
            <a:r>
              <a:rPr lang="en-US" altLang="en-US" b="1">
                <a:latin typeface="Palatino Linotype" panose="02040502050505030304" pitchFamily="18" charset="0"/>
                <a:cs typeface="Times New Roman" panose="02020603050405020304" pitchFamily="18" charset="0"/>
              </a:rPr>
              <a:t>small destroys all</a:t>
            </a:r>
            <a:endParaRPr lang="en-US" altLang="en-US" sz="400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C6CFEA2E-312D-2FA9-6FC8-A9168E7C336D}"/>
              </a:ext>
            </a:extLst>
          </p:cNvPr>
          <p:cNvSpPr>
            <a:spLocks noGrp="1"/>
          </p:cNvSpPr>
          <p:nvPr>
            <p:ph type="sldNum" sz="quarter" idx="12"/>
          </p:nvPr>
        </p:nvSpPr>
        <p:spPr/>
        <p:txBody>
          <a:bodyPr/>
          <a:lstStyle/>
          <a:p>
            <a:fld id="{ABB856E8-FAF9-4097-8ACA-D60DDE1D3B55}" type="slidenum">
              <a:rPr lang="en-US" altLang="en-US"/>
              <a:pPr/>
              <a:t>39</a:t>
            </a:fld>
            <a:endParaRPr lang="en-US" altLang="en-US"/>
          </a:p>
        </p:txBody>
      </p:sp>
      <p:sp>
        <p:nvSpPr>
          <p:cNvPr id="71682" name="Rectangle 2">
            <a:extLst>
              <a:ext uri="{FF2B5EF4-FFF2-40B4-BE49-F238E27FC236}">
                <a16:creationId xmlns:a16="http://schemas.microsoft.com/office/drawing/2014/main" id="{D95BE157-E828-0C59-3B69-59A7CAC04DBA}"/>
              </a:ext>
            </a:extLst>
          </p:cNvPr>
          <p:cNvSpPr>
            <a:spLocks noGrp="1" noChangeArrowheads="1"/>
          </p:cNvSpPr>
          <p:nvPr>
            <p:ph type="title"/>
          </p:nvPr>
        </p:nvSpPr>
        <p:spPr/>
        <p:txBody>
          <a:bodyPr/>
          <a:lstStyle/>
          <a:p>
            <a:r>
              <a:rPr lang="en-US" altLang="en-US" sz="3600" b="1">
                <a:solidFill>
                  <a:schemeClr val="tx1"/>
                </a:solidFill>
                <a:cs typeface="Times New Roman" panose="02020603050405020304" pitchFamily="18" charset="0"/>
              </a:rPr>
              <a:t>The Insubordination of the Tongue, 3:6-8</a:t>
            </a:r>
            <a:r>
              <a:rPr lang="en-US" altLang="en-US" sz="3600"/>
              <a:t> </a:t>
            </a:r>
          </a:p>
        </p:txBody>
      </p:sp>
      <p:sp>
        <p:nvSpPr>
          <p:cNvPr id="71683" name="Rectangle 3">
            <a:extLst>
              <a:ext uri="{FF2B5EF4-FFF2-40B4-BE49-F238E27FC236}">
                <a16:creationId xmlns:a16="http://schemas.microsoft.com/office/drawing/2014/main" id="{8A0EE03A-5670-F3A0-37FD-C7955752A290}"/>
              </a:ext>
            </a:extLst>
          </p:cNvPr>
          <p:cNvSpPr>
            <a:spLocks noChangeArrowheads="1"/>
          </p:cNvSpPr>
          <p:nvPr/>
        </p:nvSpPr>
        <p:spPr bwMode="auto">
          <a:xfrm>
            <a:off x="152400" y="1371600"/>
            <a:ext cx="4267200" cy="5257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endParaRPr lang="en-US" altLang="en-US" sz="2400"/>
          </a:p>
        </p:txBody>
      </p:sp>
      <p:sp>
        <p:nvSpPr>
          <p:cNvPr id="71684" name="Rectangle 4">
            <a:extLst>
              <a:ext uri="{FF2B5EF4-FFF2-40B4-BE49-F238E27FC236}">
                <a16:creationId xmlns:a16="http://schemas.microsoft.com/office/drawing/2014/main" id="{21A95B10-37FC-EDED-E430-9E503327444C}"/>
              </a:ext>
            </a:extLst>
          </p:cNvPr>
          <p:cNvSpPr>
            <a:spLocks noChangeArrowheads="1"/>
          </p:cNvSpPr>
          <p:nvPr/>
        </p:nvSpPr>
        <p:spPr bwMode="auto">
          <a:xfrm>
            <a:off x="4648200" y="1371600"/>
            <a:ext cx="4267200" cy="5257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4000" b="1"/>
              <a:t>Fire: Destructive</a:t>
            </a:r>
          </a:p>
          <a:p>
            <a:r>
              <a:rPr lang="en-US" altLang="en-US" sz="4000" b="1"/>
              <a:t>Animal Taming</a:t>
            </a:r>
          </a:p>
          <a:p>
            <a:r>
              <a:rPr lang="en-US" altLang="en-US" sz="4000" b="1"/>
              <a:t>God can tame</a:t>
            </a:r>
          </a:p>
          <a:p>
            <a:r>
              <a:rPr lang="en-US" altLang="en-US" sz="4000" b="1"/>
              <a:t>cf Gal 5:22-23</a:t>
            </a:r>
          </a:p>
        </p:txBody>
      </p:sp>
      <p:sp>
        <p:nvSpPr>
          <p:cNvPr id="71686" name="Text Box 6">
            <a:extLst>
              <a:ext uri="{FF2B5EF4-FFF2-40B4-BE49-F238E27FC236}">
                <a16:creationId xmlns:a16="http://schemas.microsoft.com/office/drawing/2014/main" id="{232761BF-DFB7-BB7C-E663-619E137A9408}"/>
              </a:ext>
            </a:extLst>
          </p:cNvPr>
          <p:cNvSpPr txBox="1">
            <a:spLocks noChangeArrowheads="1"/>
          </p:cNvSpPr>
          <p:nvPr/>
        </p:nvSpPr>
        <p:spPr bwMode="auto">
          <a:xfrm>
            <a:off x="304800" y="13716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71687" name="Rectangle 7">
            <a:extLst>
              <a:ext uri="{FF2B5EF4-FFF2-40B4-BE49-F238E27FC236}">
                <a16:creationId xmlns:a16="http://schemas.microsoft.com/office/drawing/2014/main" id="{E18B5459-1CB9-4139-050F-44F41F1E2C1A}"/>
              </a:ext>
            </a:extLst>
          </p:cNvPr>
          <p:cNvSpPr>
            <a:spLocks noChangeArrowheads="1"/>
          </p:cNvSpPr>
          <p:nvPr/>
        </p:nvSpPr>
        <p:spPr bwMode="auto">
          <a:xfrm>
            <a:off x="0" y="1371600"/>
            <a:ext cx="44958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Tx/>
              <a:buNone/>
            </a:pPr>
            <a:r>
              <a:rPr lang="en-US" altLang="en-US" sz="2400" b="1" baseline="30000">
                <a:latin typeface="Times New Roman" panose="02020603050405020304" pitchFamily="18" charset="0"/>
                <a:cs typeface="Times New Roman" panose="02020603050405020304" pitchFamily="18" charset="0"/>
              </a:rPr>
              <a:t>6 </a:t>
            </a:r>
            <a:r>
              <a:rPr lang="en-US" altLang="en-US" sz="2400" b="1">
                <a:latin typeface="Times New Roman" panose="02020603050405020304" pitchFamily="18" charset="0"/>
                <a:cs typeface="Times New Roman" panose="02020603050405020304" pitchFamily="18" charset="0"/>
              </a:rPr>
              <a:t>And the tongue is a fire, the very world of iniquity; the tongue is set among our members as that which defiles the entire body, and sets on fire the course of our life, and is set on fire by hell. </a:t>
            </a:r>
            <a:r>
              <a:rPr lang="en-US" altLang="en-US" sz="2400" b="1" baseline="30000">
                <a:latin typeface="Times New Roman" panose="02020603050405020304" pitchFamily="18" charset="0"/>
                <a:cs typeface="Times New Roman" panose="02020603050405020304" pitchFamily="18" charset="0"/>
              </a:rPr>
              <a:t>7 </a:t>
            </a:r>
            <a:r>
              <a:rPr lang="en-US" altLang="en-US" sz="2400" b="1">
                <a:latin typeface="Times New Roman" panose="02020603050405020304" pitchFamily="18" charset="0"/>
                <a:cs typeface="Times New Roman" panose="02020603050405020304" pitchFamily="18" charset="0"/>
              </a:rPr>
              <a:t>For every species of beasts and birds, of reptiles and creatures of the sea, is tamed and has been tamed by the human race. </a:t>
            </a:r>
            <a:r>
              <a:rPr lang="en-US" altLang="en-US" sz="2400" b="1" baseline="30000">
                <a:latin typeface="Times New Roman" panose="02020603050405020304" pitchFamily="18" charset="0"/>
                <a:cs typeface="Times New Roman" panose="02020603050405020304" pitchFamily="18" charset="0"/>
              </a:rPr>
              <a:t>8 </a:t>
            </a:r>
            <a:r>
              <a:rPr lang="en-US" altLang="en-US" sz="2400" b="1">
                <a:latin typeface="Times New Roman" panose="02020603050405020304" pitchFamily="18" charset="0"/>
                <a:cs typeface="Times New Roman" panose="02020603050405020304" pitchFamily="18" charset="0"/>
              </a:rPr>
              <a:t>But no one can tame the tongue; it is a restless evil and full of deadly poison.</a:t>
            </a:r>
            <a:r>
              <a:rPr lang="en-US" altLang="en-US" sz="1800" b="1">
                <a:latin typeface="Times New Roman" panose="02020603050405020304" pitchFamily="18" charset="0"/>
              </a:rPr>
              <a:t> </a:t>
            </a:r>
            <a:endParaRPr lang="en-US" altLang="en-US" sz="4400" b="1">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5AF0282C-5A00-2D27-2463-5596C879E96F}"/>
              </a:ext>
            </a:extLst>
          </p:cNvPr>
          <p:cNvSpPr>
            <a:spLocks noGrp="1"/>
          </p:cNvSpPr>
          <p:nvPr>
            <p:ph type="sldNum" sz="quarter" idx="12"/>
          </p:nvPr>
        </p:nvSpPr>
        <p:spPr/>
        <p:txBody>
          <a:bodyPr/>
          <a:lstStyle/>
          <a:p>
            <a:fld id="{6C75D0C4-DBC6-420D-BF53-F4FF855E8180}" type="slidenum">
              <a:rPr lang="en-US" altLang="en-US"/>
              <a:pPr/>
              <a:t>4</a:t>
            </a:fld>
            <a:endParaRPr lang="en-US" altLang="en-US"/>
          </a:p>
        </p:txBody>
      </p:sp>
      <p:sp>
        <p:nvSpPr>
          <p:cNvPr id="154626" name="Rectangle 1026">
            <a:extLst>
              <a:ext uri="{FF2B5EF4-FFF2-40B4-BE49-F238E27FC236}">
                <a16:creationId xmlns:a16="http://schemas.microsoft.com/office/drawing/2014/main" id="{65D75FAD-C2B0-53BF-0922-6C6346B44315}"/>
              </a:ext>
            </a:extLst>
          </p:cNvPr>
          <p:cNvSpPr>
            <a:spLocks noGrp="1" noChangeArrowheads="1"/>
          </p:cNvSpPr>
          <p:nvPr>
            <p:ph type="title"/>
          </p:nvPr>
        </p:nvSpPr>
        <p:spPr/>
        <p:txBody>
          <a:bodyPr/>
          <a:lstStyle/>
          <a:p>
            <a:r>
              <a:rPr lang="en-US" altLang="en-US" sz="3600" b="1">
                <a:solidFill>
                  <a:schemeClr val="tx1"/>
                </a:solidFill>
              </a:rPr>
              <a:t>Authorship of James</a:t>
            </a:r>
            <a:endParaRPr lang="en-US" altLang="en-US" b="1">
              <a:solidFill>
                <a:schemeClr val="tx1"/>
              </a:solidFill>
            </a:endParaRPr>
          </a:p>
        </p:txBody>
      </p:sp>
      <p:sp>
        <p:nvSpPr>
          <p:cNvPr id="154627" name="Rectangle 1027">
            <a:extLst>
              <a:ext uri="{FF2B5EF4-FFF2-40B4-BE49-F238E27FC236}">
                <a16:creationId xmlns:a16="http://schemas.microsoft.com/office/drawing/2014/main" id="{7A9E6224-6CB2-B877-C66E-23178BE5D830}"/>
              </a:ext>
            </a:extLst>
          </p:cNvPr>
          <p:cNvSpPr>
            <a:spLocks noGrp="1" noChangeArrowheads="1"/>
          </p:cNvSpPr>
          <p:nvPr>
            <p:ph type="body" idx="1"/>
          </p:nvPr>
        </p:nvSpPr>
        <p:spPr>
          <a:xfrm>
            <a:off x="1143000" y="1447800"/>
            <a:ext cx="8001000" cy="4800600"/>
          </a:xfrm>
        </p:spPr>
        <p:txBody>
          <a:bodyPr/>
          <a:lstStyle/>
          <a:p>
            <a:pPr>
              <a:lnSpc>
                <a:spcPct val="90000"/>
              </a:lnSpc>
            </a:pPr>
            <a:r>
              <a:rPr lang="en-US" altLang="en-US" sz="2800" dirty="0"/>
              <a:t>James, son of Zebedee.</a:t>
            </a:r>
          </a:p>
          <a:p>
            <a:pPr>
              <a:lnSpc>
                <a:spcPct val="90000"/>
              </a:lnSpc>
            </a:pPr>
            <a:r>
              <a:rPr lang="en-US" altLang="en-US" sz="2800" dirty="0">
                <a:solidFill>
                  <a:schemeClr val="hlink"/>
                </a:solidFill>
              </a:rPr>
              <a:t>James, son of Alphaeus.</a:t>
            </a:r>
          </a:p>
          <a:p>
            <a:pPr>
              <a:lnSpc>
                <a:spcPct val="90000"/>
              </a:lnSpc>
            </a:pPr>
            <a:r>
              <a:rPr lang="en-US" altLang="en-US" sz="2800" dirty="0">
                <a:solidFill>
                  <a:schemeClr val="hlink"/>
                </a:solidFill>
              </a:rPr>
              <a:t>James, the younger (or the Less), Mk 15:40</a:t>
            </a:r>
          </a:p>
          <a:p>
            <a:pPr>
              <a:lnSpc>
                <a:spcPct val="90000"/>
              </a:lnSpc>
            </a:pPr>
            <a:r>
              <a:rPr lang="en-US" altLang="en-US" sz="2800" dirty="0">
                <a:solidFill>
                  <a:schemeClr val="hlink"/>
                </a:solidFill>
              </a:rPr>
              <a:t>James, the father of Judas (not Iscariot)</a:t>
            </a:r>
          </a:p>
          <a:p>
            <a:pPr>
              <a:lnSpc>
                <a:spcPct val="90000"/>
              </a:lnSpc>
            </a:pPr>
            <a:r>
              <a:rPr lang="en-US" altLang="en-US" sz="2800" dirty="0">
                <a:solidFill>
                  <a:schemeClr val="accent1"/>
                </a:solidFill>
              </a:rPr>
              <a:t>James, the brother of Jude (Jude 1)</a:t>
            </a:r>
          </a:p>
          <a:p>
            <a:pPr>
              <a:lnSpc>
                <a:spcPct val="90000"/>
              </a:lnSpc>
              <a:buFont typeface="Wingdings" panose="05000000000000000000" pitchFamily="2" charset="2"/>
              <a:buNone/>
            </a:pPr>
            <a:r>
              <a:rPr lang="en-US" altLang="en-US" sz="2800" dirty="0">
                <a:solidFill>
                  <a:schemeClr val="accent1"/>
                </a:solidFill>
              </a:rPr>
              <a:t>	</a:t>
            </a:r>
            <a:r>
              <a:rPr lang="en-US" altLang="en-US" sz="2800" dirty="0">
                <a:solidFill>
                  <a:schemeClr val="accent5">
                    <a:lumMod val="75000"/>
                  </a:schemeClr>
                </a:solidFill>
              </a:rPr>
              <a:t>James, half-brother of Jesus </a:t>
            </a:r>
            <a:r>
              <a:rPr lang="en-US" sz="2800" dirty="0">
                <a:solidFill>
                  <a:schemeClr val="accent5">
                    <a:lumMod val="75000"/>
                  </a:schemeClr>
                </a:solidFill>
              </a:rPr>
              <a:t>(Matt 13:55; Mark 6:3; Acts 12:17; 15:13; 21:18; 1 Cor 15:7; Gal 1:19; 2:9, 12)</a:t>
            </a:r>
            <a:endParaRPr lang="en-US" altLang="en-US" sz="2800" dirty="0">
              <a:solidFill>
                <a:schemeClr val="accent5">
                  <a:lumMod val="75000"/>
                </a:schemeClr>
              </a:solidFill>
            </a:endParaRPr>
          </a:p>
        </p:txBody>
      </p:sp>
      <p:sp>
        <p:nvSpPr>
          <p:cNvPr id="154628" name="Oval 1028">
            <a:extLst>
              <a:ext uri="{FF2B5EF4-FFF2-40B4-BE49-F238E27FC236}">
                <a16:creationId xmlns:a16="http://schemas.microsoft.com/office/drawing/2014/main" id="{ECCD9C85-819E-DD46-32C7-7A97256CE73F}"/>
              </a:ext>
            </a:extLst>
          </p:cNvPr>
          <p:cNvSpPr>
            <a:spLocks noChangeArrowheads="1"/>
          </p:cNvSpPr>
          <p:nvPr/>
        </p:nvSpPr>
        <p:spPr bwMode="auto">
          <a:xfrm>
            <a:off x="228600" y="3200400"/>
            <a:ext cx="8305800" cy="1295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0834E584-5CD1-D748-B2EF-C0A5DCCAC4A6}"/>
              </a:ext>
            </a:extLst>
          </p:cNvPr>
          <p:cNvSpPr>
            <a:spLocks noGrp="1"/>
          </p:cNvSpPr>
          <p:nvPr>
            <p:ph type="sldNum" sz="quarter" idx="12"/>
          </p:nvPr>
        </p:nvSpPr>
        <p:spPr/>
        <p:txBody>
          <a:bodyPr/>
          <a:lstStyle/>
          <a:p>
            <a:fld id="{80C7BAF8-D5EF-41AF-B527-A35DC384797A}" type="slidenum">
              <a:rPr lang="en-US" altLang="en-US"/>
              <a:pPr/>
              <a:t>40</a:t>
            </a:fld>
            <a:endParaRPr lang="en-US" altLang="en-US"/>
          </a:p>
        </p:txBody>
      </p:sp>
      <p:sp>
        <p:nvSpPr>
          <p:cNvPr id="74755" name="Rectangle 3">
            <a:extLst>
              <a:ext uri="{FF2B5EF4-FFF2-40B4-BE49-F238E27FC236}">
                <a16:creationId xmlns:a16="http://schemas.microsoft.com/office/drawing/2014/main" id="{490D4FA7-8FDB-2D95-CC26-873BD79DB5AA}"/>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r>
              <a:rPr lang="en-US" altLang="en-US" sz="2400" b="1"/>
              <a:t>The Problem, vv. 9-10 - Origin</a:t>
            </a:r>
          </a:p>
          <a:p>
            <a:r>
              <a:rPr lang="en-US" altLang="en-US" sz="2400" b="1"/>
              <a:t>The Exhortation, v. 10</a:t>
            </a:r>
          </a:p>
          <a:p>
            <a:r>
              <a:rPr lang="en-US" altLang="en-US" sz="2400" b="1"/>
              <a:t>The Illustrations, vv. 11-12</a:t>
            </a:r>
          </a:p>
          <a:p>
            <a:pPr lvl="1"/>
            <a:r>
              <a:rPr lang="en-US" altLang="en-US" sz="2400" b="1"/>
              <a:t>Blessing and Cursing</a:t>
            </a:r>
          </a:p>
          <a:p>
            <a:pPr lvl="1"/>
            <a:r>
              <a:rPr lang="en-US" altLang="en-US" sz="2400" b="1"/>
              <a:t>Fresh Water vs. Bitter Water</a:t>
            </a:r>
          </a:p>
          <a:p>
            <a:pPr lvl="1"/>
            <a:r>
              <a:rPr lang="en-US" altLang="en-US" sz="2400" b="1"/>
              <a:t>Fig Tree vs. Olive Vine</a:t>
            </a:r>
          </a:p>
          <a:p>
            <a:pPr lvl="1"/>
            <a:r>
              <a:rPr lang="en-US" altLang="en-US" sz="2400" b="1"/>
              <a:t>Salt vs. Fresh Water</a:t>
            </a:r>
          </a:p>
        </p:txBody>
      </p:sp>
      <p:sp>
        <p:nvSpPr>
          <p:cNvPr id="74756" name="Rectangle 4">
            <a:extLst>
              <a:ext uri="{FF2B5EF4-FFF2-40B4-BE49-F238E27FC236}">
                <a16:creationId xmlns:a16="http://schemas.microsoft.com/office/drawing/2014/main" id="{F4A66154-A08C-DA6C-EC29-C24FA5D4C462}"/>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b="1" i="1">
                <a:cs typeface="Times New Roman" panose="02020603050405020304" pitchFamily="18" charset="0"/>
              </a:rPr>
              <a:t> </a:t>
            </a:r>
            <a:r>
              <a:rPr lang="en-US" altLang="en-US" sz="2000" b="1" baseline="30000">
                <a:cs typeface="Times New Roman" panose="02020603050405020304" pitchFamily="18" charset="0"/>
              </a:rPr>
              <a:t>9 </a:t>
            </a:r>
            <a:r>
              <a:rPr lang="en-US" altLang="en-US" sz="2000">
                <a:cs typeface="Times New Roman" panose="02020603050405020304" pitchFamily="18" charset="0"/>
              </a:rPr>
              <a:t>With it we bless our Lord and Father, and with it we curse men, who have been made in the likeness of God; </a:t>
            </a:r>
            <a:r>
              <a:rPr lang="en-US" altLang="en-US" sz="2000" b="1" baseline="30000">
                <a:cs typeface="Times New Roman" panose="02020603050405020304" pitchFamily="18" charset="0"/>
              </a:rPr>
              <a:t>10 </a:t>
            </a:r>
            <a:r>
              <a:rPr lang="en-US" altLang="en-US" sz="2000">
                <a:cs typeface="Times New Roman" panose="02020603050405020304" pitchFamily="18" charset="0"/>
              </a:rPr>
              <a:t>from the same mouth come both blessing and cursing. My brethren, these things ought not to be this way. </a:t>
            </a:r>
            <a:r>
              <a:rPr lang="en-US" altLang="en-US" sz="2000" b="1" baseline="30000">
                <a:cs typeface="Times New Roman" panose="02020603050405020304" pitchFamily="18" charset="0"/>
              </a:rPr>
              <a:t>11 </a:t>
            </a:r>
            <a:r>
              <a:rPr lang="en-US" altLang="en-US" sz="2000">
                <a:cs typeface="Times New Roman" panose="02020603050405020304" pitchFamily="18" charset="0"/>
              </a:rPr>
              <a:t>Does a fountain send out from the same opening both fresh and bitter water? </a:t>
            </a:r>
            <a:r>
              <a:rPr lang="en-US" altLang="en-US" sz="2000" b="1" baseline="30000">
                <a:cs typeface="Times New Roman" panose="02020603050405020304" pitchFamily="18" charset="0"/>
              </a:rPr>
              <a:t>12 </a:t>
            </a:r>
            <a:r>
              <a:rPr lang="en-US" altLang="en-US" sz="2000">
                <a:cs typeface="Times New Roman" panose="02020603050405020304" pitchFamily="18" charset="0"/>
              </a:rPr>
              <a:t>Can a fig tree, my brethren, produce olives, or a vine produce figs? Nor can salt water produce fresh.</a:t>
            </a:r>
            <a:r>
              <a:rPr lang="en-US" altLang="en-US" sz="2000"/>
              <a:t> </a:t>
            </a:r>
          </a:p>
        </p:txBody>
      </p:sp>
      <p:sp>
        <p:nvSpPr>
          <p:cNvPr id="74765" name="Rectangle 13">
            <a:extLst>
              <a:ext uri="{FF2B5EF4-FFF2-40B4-BE49-F238E27FC236}">
                <a16:creationId xmlns:a16="http://schemas.microsoft.com/office/drawing/2014/main" id="{699C3803-0657-AF5E-C384-B9AB1F729D10}"/>
              </a:ext>
            </a:extLst>
          </p:cNvPr>
          <p:cNvSpPr>
            <a:spLocks noChangeArrowheads="1"/>
          </p:cNvSpPr>
          <p:nvPr/>
        </p:nvSpPr>
        <p:spPr bwMode="auto">
          <a:xfrm>
            <a:off x="1295400" y="304800"/>
            <a:ext cx="7793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4400">
                <a:solidFill>
                  <a:schemeClr val="tx2"/>
                </a:solidFill>
                <a:latin typeface="Tahoma" panose="020B0604030504040204" pitchFamily="34" charset="0"/>
              </a:defRPr>
            </a:lvl1pPr>
            <a:lvl2pPr>
              <a:spcBef>
                <a:spcPct val="0"/>
              </a:spcBef>
              <a:defRPr sz="4400">
                <a:solidFill>
                  <a:schemeClr val="tx2"/>
                </a:solidFill>
                <a:latin typeface="Tahoma" panose="020B0604030504040204" pitchFamily="34" charset="0"/>
              </a:defRPr>
            </a:lvl2pPr>
            <a:lvl3pPr>
              <a:spcBef>
                <a:spcPct val="0"/>
              </a:spcBef>
              <a:defRPr sz="4400">
                <a:solidFill>
                  <a:schemeClr val="tx2"/>
                </a:solidFill>
                <a:latin typeface="Tahoma" panose="020B0604030504040204" pitchFamily="34" charset="0"/>
              </a:defRPr>
            </a:lvl3pPr>
            <a:lvl4pPr>
              <a:spcBef>
                <a:spcPct val="0"/>
              </a:spcBef>
              <a:defRPr sz="4400">
                <a:solidFill>
                  <a:schemeClr val="tx2"/>
                </a:solidFill>
                <a:latin typeface="Tahoma" panose="020B0604030504040204" pitchFamily="34" charset="0"/>
              </a:defRPr>
            </a:lvl4pPr>
            <a:lvl5pPr>
              <a:spcBef>
                <a:spcPct val="0"/>
              </a:spcBef>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pPr>
              <a:buClrTx/>
              <a:buSzTx/>
              <a:buFontTx/>
              <a:buNone/>
            </a:pPr>
            <a:r>
              <a:rPr lang="en-US" altLang="en-US" sz="3600" b="1">
                <a:solidFill>
                  <a:schemeClr val="tx1"/>
                </a:solidFill>
                <a:cs typeface="Times New Roman" panose="02020603050405020304" pitchFamily="18" charset="0"/>
              </a:rPr>
              <a:t>The Incongruity of Double-Tongued, 3:9-12</a:t>
            </a:r>
            <a:r>
              <a:rPr lang="en-US" altLang="en-US" sz="360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453A496-4AEF-3F80-E406-CE1AE6F23A37}"/>
              </a:ext>
            </a:extLst>
          </p:cNvPr>
          <p:cNvSpPr>
            <a:spLocks noGrp="1"/>
          </p:cNvSpPr>
          <p:nvPr>
            <p:ph type="sldNum" sz="quarter" idx="12"/>
          </p:nvPr>
        </p:nvSpPr>
        <p:spPr/>
        <p:txBody>
          <a:bodyPr/>
          <a:lstStyle/>
          <a:p>
            <a:fld id="{A3758BF8-314D-4911-B780-68B6A164D03F}" type="slidenum">
              <a:rPr lang="en-US" altLang="en-US"/>
              <a:pPr/>
              <a:t>41</a:t>
            </a:fld>
            <a:endParaRPr lang="en-US" altLang="en-US"/>
          </a:p>
        </p:txBody>
      </p:sp>
      <p:sp>
        <p:nvSpPr>
          <p:cNvPr id="80898" name="Rectangle 2">
            <a:extLst>
              <a:ext uri="{FF2B5EF4-FFF2-40B4-BE49-F238E27FC236}">
                <a16:creationId xmlns:a16="http://schemas.microsoft.com/office/drawing/2014/main" id="{C28CC96E-D9D2-FB57-4766-0FACB1155FD1}"/>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Wisdom’s Control of the Tongue, 3:13-18</a:t>
            </a:r>
            <a:r>
              <a:rPr lang="en-US" altLang="en-US" sz="3600"/>
              <a:t> </a:t>
            </a:r>
          </a:p>
        </p:txBody>
      </p:sp>
      <p:sp>
        <p:nvSpPr>
          <p:cNvPr id="80899" name="Rectangle 3">
            <a:extLst>
              <a:ext uri="{FF2B5EF4-FFF2-40B4-BE49-F238E27FC236}">
                <a16:creationId xmlns:a16="http://schemas.microsoft.com/office/drawing/2014/main" id="{E69D34C5-FB93-14A8-C7C9-5F2489E4D47F}"/>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400" b="1"/>
              <a:t>Wisdom includes “good behavior”</a:t>
            </a:r>
          </a:p>
          <a:p>
            <a:pPr>
              <a:lnSpc>
                <a:spcPct val="90000"/>
              </a:lnSpc>
            </a:pPr>
            <a:r>
              <a:rPr lang="en-US" altLang="en-US" sz="2400" b="1"/>
              <a:t>James contrast of the heavenly and earthly.</a:t>
            </a:r>
          </a:p>
          <a:p>
            <a:pPr>
              <a:lnSpc>
                <a:spcPct val="90000"/>
              </a:lnSpc>
            </a:pPr>
            <a:r>
              <a:rPr lang="en-US" altLang="en-US" sz="2400" b="1"/>
              <a:t>A choice of 2 types of wisdom</a:t>
            </a:r>
          </a:p>
          <a:p>
            <a:pPr>
              <a:lnSpc>
                <a:spcPct val="90000"/>
              </a:lnSpc>
            </a:pPr>
            <a:endParaRPr lang="en-US" altLang="en-US" sz="2400" b="1"/>
          </a:p>
          <a:p>
            <a:pPr>
              <a:lnSpc>
                <a:spcPct val="90000"/>
              </a:lnSpc>
            </a:pPr>
            <a:r>
              <a:rPr lang="en-US" altLang="en-US" sz="2400" b="1"/>
              <a:t>cf “Fruits of the Spirit” Gal 5:22-23</a:t>
            </a:r>
          </a:p>
          <a:p>
            <a:pPr>
              <a:lnSpc>
                <a:spcPct val="90000"/>
              </a:lnSpc>
            </a:pPr>
            <a:endParaRPr lang="en-US" altLang="en-US" sz="2400" b="1"/>
          </a:p>
          <a:p>
            <a:pPr>
              <a:lnSpc>
                <a:spcPct val="90000"/>
              </a:lnSpc>
            </a:pPr>
            <a:r>
              <a:rPr lang="en-US" altLang="en-US" sz="2400" b="1"/>
              <a:t>Focus on PEACE = the resolution of conflict</a:t>
            </a:r>
          </a:p>
        </p:txBody>
      </p:sp>
      <p:sp>
        <p:nvSpPr>
          <p:cNvPr id="80900" name="Rectangle 4">
            <a:extLst>
              <a:ext uri="{FF2B5EF4-FFF2-40B4-BE49-F238E27FC236}">
                <a16:creationId xmlns:a16="http://schemas.microsoft.com/office/drawing/2014/main" id="{9D122DCC-5EE4-D477-3027-51F786B53B37}"/>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buFont typeface="Wingdings" panose="05000000000000000000" pitchFamily="2" charset="2"/>
              <a:buNone/>
            </a:pPr>
            <a:r>
              <a:rPr lang="en-US" altLang="en-US" sz="1800" b="1" baseline="30000">
                <a:cs typeface="Times New Roman" panose="02020603050405020304" pitchFamily="18" charset="0"/>
              </a:rPr>
              <a:t>13 </a:t>
            </a:r>
            <a:r>
              <a:rPr lang="en-US" altLang="en-US" sz="1800">
                <a:cs typeface="Times New Roman" panose="02020603050405020304" pitchFamily="18" charset="0"/>
              </a:rPr>
              <a:t>Who among you is wise and understanding? Let him show by his good behavior his deeds in the gentleness of wisdom. </a:t>
            </a:r>
            <a:r>
              <a:rPr lang="en-US" altLang="en-US" sz="1800" b="1" baseline="30000">
                <a:cs typeface="Times New Roman" panose="02020603050405020304" pitchFamily="18" charset="0"/>
              </a:rPr>
              <a:t>14 </a:t>
            </a:r>
            <a:r>
              <a:rPr lang="en-US" altLang="en-US" sz="1800">
                <a:cs typeface="Times New Roman" panose="02020603050405020304" pitchFamily="18" charset="0"/>
              </a:rPr>
              <a:t>But if you have bitter jealousy and selfish ambition in your heart, do not be arrogant and so lie against the truth. </a:t>
            </a:r>
            <a:r>
              <a:rPr lang="en-US" altLang="en-US" sz="1800" b="1" baseline="30000">
                <a:cs typeface="Times New Roman" panose="02020603050405020304" pitchFamily="18" charset="0"/>
              </a:rPr>
              <a:t>15 </a:t>
            </a:r>
            <a:r>
              <a:rPr lang="en-US" altLang="en-US" sz="1800">
                <a:cs typeface="Times New Roman" panose="02020603050405020304" pitchFamily="18" charset="0"/>
              </a:rPr>
              <a:t>This wisdom is not that which comes down from above, but is earthly, natural, demonic. </a:t>
            </a:r>
            <a:r>
              <a:rPr lang="en-US" altLang="en-US" sz="1800" b="1" baseline="30000">
                <a:cs typeface="Times New Roman" panose="02020603050405020304" pitchFamily="18" charset="0"/>
              </a:rPr>
              <a:t>16 </a:t>
            </a:r>
            <a:r>
              <a:rPr lang="en-US" altLang="en-US" sz="1800">
                <a:cs typeface="Times New Roman" panose="02020603050405020304" pitchFamily="18" charset="0"/>
              </a:rPr>
              <a:t>For where jealousy and selfish ambition exist, there is disorder and every evil thing. </a:t>
            </a:r>
            <a:r>
              <a:rPr lang="en-US" altLang="en-US" sz="1800" b="1" baseline="30000">
                <a:cs typeface="Times New Roman" panose="02020603050405020304" pitchFamily="18" charset="0"/>
              </a:rPr>
              <a:t>17 </a:t>
            </a:r>
            <a:r>
              <a:rPr lang="en-US" altLang="en-US" sz="1800">
                <a:cs typeface="Times New Roman" panose="02020603050405020304" pitchFamily="18" charset="0"/>
              </a:rPr>
              <a:t>But the wisdom from above is first pure, then peaceable, gentle, reasonable, full of mercy and good fruits, unwavering, without hypocrisy. </a:t>
            </a:r>
            <a:r>
              <a:rPr lang="en-US" altLang="en-US" sz="1800" b="1" baseline="30000">
                <a:cs typeface="Times New Roman" panose="02020603050405020304" pitchFamily="18" charset="0"/>
              </a:rPr>
              <a:t>18 </a:t>
            </a:r>
            <a:r>
              <a:rPr lang="en-US" altLang="en-US" sz="1800">
                <a:cs typeface="Times New Roman" panose="02020603050405020304" pitchFamily="18" charset="0"/>
              </a:rPr>
              <a:t>And the seed whose fruit is righteousness is sown in peace by those who make peace.</a:t>
            </a:r>
            <a:r>
              <a:rPr lang="en-US" altLang="en-US" sz="200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171F71AB-0D5A-A640-BC1A-4ED00A625D69}"/>
              </a:ext>
            </a:extLst>
          </p:cNvPr>
          <p:cNvSpPr>
            <a:spLocks noGrp="1"/>
          </p:cNvSpPr>
          <p:nvPr>
            <p:ph type="sldNum" sz="quarter" idx="12"/>
          </p:nvPr>
        </p:nvSpPr>
        <p:spPr/>
        <p:txBody>
          <a:bodyPr/>
          <a:lstStyle/>
          <a:p>
            <a:fld id="{CE2991F2-7835-4791-B587-D583042A4FED}" type="slidenum">
              <a:rPr lang="en-US" altLang="en-US"/>
              <a:pPr/>
              <a:t>42</a:t>
            </a:fld>
            <a:endParaRPr lang="en-US" altLang="en-US"/>
          </a:p>
        </p:txBody>
      </p:sp>
      <p:sp>
        <p:nvSpPr>
          <p:cNvPr id="81923" name="Rectangle 3">
            <a:extLst>
              <a:ext uri="{FF2B5EF4-FFF2-40B4-BE49-F238E27FC236}">
                <a16:creationId xmlns:a16="http://schemas.microsoft.com/office/drawing/2014/main" id="{442EADC1-F444-FC2C-9BCC-7A1C8FF812E2}"/>
              </a:ext>
            </a:extLst>
          </p:cNvPr>
          <p:cNvSpPr>
            <a:spLocks noGrp="1" noChangeArrowheads="1"/>
          </p:cNvSpPr>
          <p:nvPr>
            <p:ph type="body" idx="1"/>
          </p:nvPr>
        </p:nvSpPr>
        <p:spPr>
          <a:xfrm>
            <a:off x="4114800" y="1600200"/>
            <a:ext cx="4648200" cy="4876800"/>
          </a:xfrm>
          <a:ln>
            <a:solidFill>
              <a:srgbClr val="993366"/>
            </a:solidFill>
            <a:miter lim="800000"/>
            <a:headEnd/>
            <a:tailEnd/>
          </a:ln>
        </p:spPr>
        <p:txBody>
          <a:bodyPr/>
          <a:lstStyle/>
          <a:p>
            <a:pPr>
              <a:lnSpc>
                <a:spcPct val="90000"/>
              </a:lnSpc>
            </a:pPr>
            <a:r>
              <a:rPr lang="en-US" altLang="en-US" sz="2800" b="1">
                <a:latin typeface="Greekth" pitchFamily="18" charset="0"/>
              </a:rPr>
              <a:t>h[donh&lt;</a:t>
            </a:r>
            <a:r>
              <a:rPr lang="en-US" altLang="en-US" sz="2800" b="1"/>
              <a:t> HEDONE = “pleasure”</a:t>
            </a:r>
          </a:p>
          <a:p>
            <a:pPr>
              <a:lnSpc>
                <a:spcPct val="90000"/>
              </a:lnSpc>
            </a:pPr>
            <a:r>
              <a:rPr lang="en-US" altLang="en-US" sz="2800" b="1"/>
              <a:t>Commit murder cf Matt 5:21-22,      “hatred” ~ murder.</a:t>
            </a:r>
          </a:p>
          <a:p>
            <a:pPr>
              <a:lnSpc>
                <a:spcPct val="90000"/>
              </a:lnSpc>
            </a:pPr>
            <a:r>
              <a:rPr lang="en-US" altLang="en-US" sz="2800" b="1"/>
              <a:t>Initial solution = prayer cf James 1:5-9</a:t>
            </a:r>
            <a:endParaRPr lang="en-US" altLang="en-US" sz="2400" b="1"/>
          </a:p>
        </p:txBody>
      </p:sp>
      <p:sp>
        <p:nvSpPr>
          <p:cNvPr id="81924" name="Rectangle 4">
            <a:extLst>
              <a:ext uri="{FF2B5EF4-FFF2-40B4-BE49-F238E27FC236}">
                <a16:creationId xmlns:a16="http://schemas.microsoft.com/office/drawing/2014/main" id="{0C843E02-C404-584F-1A8E-AE5902E9327A}"/>
              </a:ext>
            </a:extLst>
          </p:cNvPr>
          <p:cNvSpPr>
            <a:spLocks noChangeArrowheads="1"/>
          </p:cNvSpPr>
          <p:nvPr/>
        </p:nvSpPr>
        <p:spPr bwMode="auto">
          <a:xfrm>
            <a:off x="152400" y="1600200"/>
            <a:ext cx="40386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b="1"/>
              <a:t>James 4:1-2 “</a:t>
            </a:r>
            <a:r>
              <a:rPr lang="en-US" altLang="en-US" sz="2400" b="1"/>
              <a:t>What is the source of quarrels and conflicts among you? Is not the source your pleasures that wage war in your members? You lust and do not have; so you commit murder. You are envious and cannot obtain; so you fight and quarrel. You do not have because you do not ask.”</a:t>
            </a:r>
            <a:endParaRPr lang="en-US" altLang="en-US" b="1"/>
          </a:p>
        </p:txBody>
      </p:sp>
      <p:sp>
        <p:nvSpPr>
          <p:cNvPr id="81926" name="Rectangle 6">
            <a:extLst>
              <a:ext uri="{FF2B5EF4-FFF2-40B4-BE49-F238E27FC236}">
                <a16:creationId xmlns:a16="http://schemas.microsoft.com/office/drawing/2014/main" id="{63208586-5AF1-EC1D-69EB-422DB1CE88FB}"/>
              </a:ext>
            </a:extLst>
          </p:cNvPr>
          <p:cNvSpPr>
            <a:spLocks noGrp="1" noChangeArrowheads="1"/>
          </p:cNvSpPr>
          <p:nvPr>
            <p:ph type="title"/>
          </p:nvPr>
        </p:nvSpPr>
        <p:spPr>
          <a:noFill/>
          <a:ln/>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Wranglings, 4:1-3</a:t>
            </a:r>
            <a:r>
              <a:rPr lang="en-US" altLang="en-US" sz="3600" b="1"/>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F2FD9BC9-266A-E239-23B5-FCB17EF71A2D}"/>
              </a:ext>
            </a:extLst>
          </p:cNvPr>
          <p:cNvSpPr>
            <a:spLocks noGrp="1"/>
          </p:cNvSpPr>
          <p:nvPr>
            <p:ph type="sldNum" sz="quarter" idx="12"/>
          </p:nvPr>
        </p:nvSpPr>
        <p:spPr/>
        <p:txBody>
          <a:bodyPr/>
          <a:lstStyle/>
          <a:p>
            <a:fld id="{53A6AAAD-1AB6-4335-92F2-FD1443037DAD}" type="slidenum">
              <a:rPr lang="en-US" altLang="en-US"/>
              <a:pPr/>
              <a:t>43</a:t>
            </a:fld>
            <a:endParaRPr lang="en-US" altLang="en-US"/>
          </a:p>
        </p:txBody>
      </p:sp>
      <p:sp>
        <p:nvSpPr>
          <p:cNvPr id="83970" name="Rectangle 2">
            <a:extLst>
              <a:ext uri="{FF2B5EF4-FFF2-40B4-BE49-F238E27FC236}">
                <a16:creationId xmlns:a16="http://schemas.microsoft.com/office/drawing/2014/main" id="{EC292351-F81B-5591-7BDB-F91112AB1AAA}"/>
              </a:ext>
            </a:extLst>
          </p:cNvPr>
          <p:cNvSpPr>
            <a:spLocks noGrp="1" noChangeArrowheads="1"/>
          </p:cNvSpPr>
          <p:nvPr>
            <p:ph type="title"/>
          </p:nvPr>
        </p:nvSpPr>
        <p:spPr/>
        <p:txBody>
          <a:bodyPr/>
          <a:lstStyle/>
          <a:p>
            <a:r>
              <a:rPr lang="en-US" altLang="en-US" sz="3600" b="1">
                <a:solidFill>
                  <a:schemeClr val="tx1"/>
                </a:solidFill>
              </a:rPr>
              <a:t>Worldliness, vv. 4-6</a:t>
            </a:r>
          </a:p>
        </p:txBody>
      </p:sp>
      <p:sp>
        <p:nvSpPr>
          <p:cNvPr id="83971" name="Rectangle 3">
            <a:extLst>
              <a:ext uri="{FF2B5EF4-FFF2-40B4-BE49-F238E27FC236}">
                <a16:creationId xmlns:a16="http://schemas.microsoft.com/office/drawing/2014/main" id="{44CA2D58-36F5-3378-11CF-CDF1A144645D}"/>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r>
              <a:rPr lang="en-US" altLang="en-US" sz="2400" b="1"/>
              <a:t>God is opposed to the proud and gives grace to humble</a:t>
            </a:r>
          </a:p>
          <a:p>
            <a:pPr lvl="1"/>
            <a:r>
              <a:rPr lang="en-US" altLang="en-US" sz="2000" b="1"/>
              <a:t>Psalm 138:6, Prov. 3:34; Matt 23:12; I Peter 5:5</a:t>
            </a:r>
          </a:p>
          <a:p>
            <a:r>
              <a:rPr lang="en-US" altLang="en-US" sz="2400" b="1"/>
              <a:t>“Adulteress” - one not “faithful” or “one who obeys a false object”</a:t>
            </a:r>
          </a:p>
        </p:txBody>
      </p:sp>
      <p:sp>
        <p:nvSpPr>
          <p:cNvPr id="83972" name="Rectangle 4">
            <a:extLst>
              <a:ext uri="{FF2B5EF4-FFF2-40B4-BE49-F238E27FC236}">
                <a16:creationId xmlns:a16="http://schemas.microsoft.com/office/drawing/2014/main" id="{2C75656E-ADF3-DB68-D2C6-D974F63DFDF1}"/>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4:5, 6 “Or do you think that the Scripture speaks to no purpose: “He jealously desires the Spirit which He has made to dwell in us”? But He gives a greater grace. Therefore it says, “God is opposed to the proud, but gives grace to the humble.”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1C7C20E0-29EA-4A89-F3E4-DE3022BEFE7D}"/>
              </a:ext>
            </a:extLst>
          </p:cNvPr>
          <p:cNvSpPr>
            <a:spLocks noGrp="1"/>
          </p:cNvSpPr>
          <p:nvPr>
            <p:ph type="sldNum" sz="quarter" idx="12"/>
          </p:nvPr>
        </p:nvSpPr>
        <p:spPr/>
        <p:txBody>
          <a:bodyPr/>
          <a:lstStyle/>
          <a:p>
            <a:fld id="{A25B407C-1097-4E80-ADFF-0A143C464EAA}" type="slidenum">
              <a:rPr lang="en-US" altLang="en-US"/>
              <a:pPr/>
              <a:t>44</a:t>
            </a:fld>
            <a:endParaRPr lang="en-US" altLang="en-US"/>
          </a:p>
        </p:txBody>
      </p:sp>
      <p:sp>
        <p:nvSpPr>
          <p:cNvPr id="84994" name="Rectangle 2">
            <a:extLst>
              <a:ext uri="{FF2B5EF4-FFF2-40B4-BE49-F238E27FC236}">
                <a16:creationId xmlns:a16="http://schemas.microsoft.com/office/drawing/2014/main" id="{17118E00-5213-0A26-87C5-6C0DD3ED3C4F}"/>
              </a:ext>
            </a:extLst>
          </p:cNvPr>
          <p:cNvSpPr>
            <a:spLocks noGrp="1" noChangeArrowheads="1"/>
          </p:cNvSpPr>
          <p:nvPr>
            <p:ph type="title"/>
          </p:nvPr>
        </p:nvSpPr>
        <p:spPr>
          <a:effectLst>
            <a:outerShdw dist="35921" dir="2700000" algn="ctr" rotWithShape="0">
              <a:schemeClr val="bg1"/>
            </a:outerShdw>
          </a:effectLst>
        </p:spPr>
        <p:txBody>
          <a:bodyPr/>
          <a:lstStyle/>
          <a:p>
            <a:r>
              <a:rPr lang="en-US" altLang="en-US" sz="3600" b="1">
                <a:solidFill>
                  <a:srgbClr val="FFFFFF"/>
                </a:solidFill>
              </a:rPr>
              <a:t>Submit to God, 4:7-10</a:t>
            </a:r>
          </a:p>
        </p:txBody>
      </p:sp>
      <p:sp>
        <p:nvSpPr>
          <p:cNvPr id="84995" name="Rectangle 3">
            <a:extLst>
              <a:ext uri="{FF2B5EF4-FFF2-40B4-BE49-F238E27FC236}">
                <a16:creationId xmlns:a16="http://schemas.microsoft.com/office/drawing/2014/main" id="{C4FB2985-7BD8-725F-8A6F-63E14476F2EF}"/>
              </a:ext>
            </a:extLst>
          </p:cNvPr>
          <p:cNvSpPr>
            <a:spLocks noGrp="1" noChangeArrowheads="1"/>
          </p:cNvSpPr>
          <p:nvPr>
            <p:ph type="body" idx="1"/>
          </p:nvPr>
        </p:nvSpPr>
        <p:spPr>
          <a:xfrm>
            <a:off x="3810000" y="1371600"/>
            <a:ext cx="5334000" cy="5486400"/>
          </a:xfrm>
          <a:ln>
            <a:solidFill>
              <a:srgbClr val="993366"/>
            </a:solidFill>
            <a:miter lim="800000"/>
            <a:headEnd/>
            <a:tailEnd/>
          </a:ln>
        </p:spPr>
        <p:txBody>
          <a:bodyPr/>
          <a:lstStyle/>
          <a:p>
            <a:r>
              <a:rPr lang="en-US" altLang="en-US" sz="2800" b="1"/>
              <a:t>“the Ten Commandments of James”</a:t>
            </a:r>
          </a:p>
          <a:p>
            <a:r>
              <a:rPr lang="en-US" altLang="en-US" sz="2800" b="1"/>
              <a:t>“hands and heart” = works plus faith</a:t>
            </a:r>
          </a:p>
          <a:p>
            <a:r>
              <a:rPr lang="en-US" altLang="en-US" sz="2800" b="1"/>
              <a:t>laughter = take life seriously</a:t>
            </a:r>
          </a:p>
        </p:txBody>
      </p:sp>
      <p:sp>
        <p:nvSpPr>
          <p:cNvPr id="84996" name="Rectangle 4">
            <a:extLst>
              <a:ext uri="{FF2B5EF4-FFF2-40B4-BE49-F238E27FC236}">
                <a16:creationId xmlns:a16="http://schemas.microsoft.com/office/drawing/2014/main" id="{8D84CD4A-BA3D-30DD-D108-C021839ED1BF}"/>
              </a:ext>
            </a:extLst>
          </p:cNvPr>
          <p:cNvSpPr>
            <a:spLocks noChangeArrowheads="1"/>
          </p:cNvSpPr>
          <p:nvPr/>
        </p:nvSpPr>
        <p:spPr bwMode="auto">
          <a:xfrm>
            <a:off x="152400" y="1600200"/>
            <a:ext cx="36576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a:t>James 4:7-10 “Submit therefore to God. Resist the devil and he will flee from you. Draw near to God and He will draw near to you. Cleanse your hands, you sinners; and purify your hearts, you double-minded. Be miserable and mourn and weep; let your laughter be turned into mourning and your joy to gloom. Humble yourselves in the presence of the Lord, and He will exalt you..”</a:t>
            </a:r>
            <a:endParaRPr lang="en-US" altLang="en-US" sz="24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806B53A8-DC8A-5F2A-93EF-DCBA0BF39E05}"/>
              </a:ext>
            </a:extLst>
          </p:cNvPr>
          <p:cNvSpPr>
            <a:spLocks noGrp="1"/>
          </p:cNvSpPr>
          <p:nvPr>
            <p:ph type="sldNum" sz="quarter" idx="12"/>
          </p:nvPr>
        </p:nvSpPr>
        <p:spPr/>
        <p:txBody>
          <a:bodyPr/>
          <a:lstStyle/>
          <a:p>
            <a:fld id="{AF734B18-163E-4DBE-B6D5-89EF0289BD57}" type="slidenum">
              <a:rPr lang="en-US" altLang="en-US"/>
              <a:pPr/>
              <a:t>45</a:t>
            </a:fld>
            <a:endParaRPr lang="en-US" altLang="en-US"/>
          </a:p>
        </p:txBody>
      </p:sp>
      <p:sp>
        <p:nvSpPr>
          <p:cNvPr id="86018" name="Rectangle 2">
            <a:extLst>
              <a:ext uri="{FF2B5EF4-FFF2-40B4-BE49-F238E27FC236}">
                <a16:creationId xmlns:a16="http://schemas.microsoft.com/office/drawing/2014/main" id="{1CDBADE4-185B-9C5F-417C-0A25F539BD7C}"/>
              </a:ext>
            </a:extLst>
          </p:cNvPr>
          <p:cNvSpPr>
            <a:spLocks noGrp="1" noChangeArrowheads="1"/>
          </p:cNvSpPr>
          <p:nvPr>
            <p:ph type="title"/>
          </p:nvPr>
        </p:nvSpPr>
        <p:spPr/>
        <p:txBody>
          <a:bodyPr/>
          <a:lstStyle/>
          <a:p>
            <a:r>
              <a:rPr lang="en-US" altLang="en-US" sz="4000" b="1">
                <a:solidFill>
                  <a:schemeClr val="tx1"/>
                </a:solidFill>
                <a:latin typeface="Palatino Linotype" panose="02040502050505030304" pitchFamily="18" charset="0"/>
                <a:cs typeface="Times New Roman" panose="02020603050405020304" pitchFamily="18" charset="0"/>
              </a:rPr>
              <a:t>Locking Shields, 4:11-12</a:t>
            </a:r>
            <a:r>
              <a:rPr lang="en-US" altLang="en-US" sz="4000" b="1">
                <a:solidFill>
                  <a:schemeClr val="tx1"/>
                </a:solidFill>
              </a:rPr>
              <a:t> </a:t>
            </a:r>
          </a:p>
        </p:txBody>
      </p:sp>
      <p:sp>
        <p:nvSpPr>
          <p:cNvPr id="86019" name="Rectangle 3">
            <a:extLst>
              <a:ext uri="{FF2B5EF4-FFF2-40B4-BE49-F238E27FC236}">
                <a16:creationId xmlns:a16="http://schemas.microsoft.com/office/drawing/2014/main" id="{9A7DC042-6161-70D8-4E02-2E7809002ACA}"/>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3000" b="1"/>
              <a:t>“Judge of the Law” says that the laws are wrong and the laws need to be changed.</a:t>
            </a:r>
          </a:p>
          <a:p>
            <a:pPr>
              <a:lnSpc>
                <a:spcPct val="90000"/>
              </a:lnSpc>
            </a:pPr>
            <a:r>
              <a:rPr lang="en-US" altLang="en-US" sz="3000" b="1" u="sng"/>
              <a:t>THE Judge</a:t>
            </a:r>
            <a:r>
              <a:rPr lang="en-US" altLang="en-US" sz="3000" b="1"/>
              <a:t> said “love your neighbor” cf 2:8</a:t>
            </a:r>
          </a:p>
        </p:txBody>
      </p:sp>
      <p:sp>
        <p:nvSpPr>
          <p:cNvPr id="86020" name="Rectangle 4">
            <a:extLst>
              <a:ext uri="{FF2B5EF4-FFF2-40B4-BE49-F238E27FC236}">
                <a16:creationId xmlns:a16="http://schemas.microsoft.com/office/drawing/2014/main" id="{98B72E94-0CBC-EA79-928E-A6F31532CC01}"/>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a:t>James 4:11,12 “Do not speak against one another, brethren. He who speaks against a brother or judges his brother, speaks against the law and judges the law; but if you judge the law, you are not a doer of the law but a judge of it. There is only one Lawgiver and Judge, the One who is able to save and to destroy; but who are you who judge your neighbor?</a:t>
            </a:r>
            <a:endParaRPr lang="en-US" altLang="en-US" sz="24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E37B7A32-F927-E221-4FC6-908B747864AB}"/>
              </a:ext>
            </a:extLst>
          </p:cNvPr>
          <p:cNvSpPr>
            <a:spLocks noChangeArrowheads="1"/>
          </p:cNvSpPr>
          <p:nvPr/>
        </p:nvSpPr>
        <p:spPr bwMode="auto">
          <a:xfrm>
            <a:off x="1719263" y="1692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68963" name="Picture 3">
            <a:extLst>
              <a:ext uri="{FF2B5EF4-FFF2-40B4-BE49-F238E27FC236}">
                <a16:creationId xmlns:a16="http://schemas.microsoft.com/office/drawing/2014/main" id="{7FA3264D-EEFE-42EF-D0B9-7D6F405ABE63}"/>
              </a:ext>
            </a:extLst>
          </p:cNvPr>
          <p:cNvPicPr>
            <a:picLocks noChangeAspect="1" noChangeArrowheads="1"/>
          </p:cNvPicPr>
          <p:nvPr/>
        </p:nvPicPr>
        <p:blipFill>
          <a:blip r:embed="rId2">
            <a:lum bright="-14000" contrast="50000"/>
            <a:grayscl/>
            <a:biLevel thresh="50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chemeClr val="accent1"/>
          </a:solidFill>
          <a:ln>
            <a:noFill/>
          </a:ln>
          <a:effectLst>
            <a:outerShdw dist="35921" dir="2700000" algn="ctr" rotWithShape="0">
              <a:schemeClr val="bg1"/>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168964" name="Rectangle 4">
            <a:extLst>
              <a:ext uri="{FF2B5EF4-FFF2-40B4-BE49-F238E27FC236}">
                <a16:creationId xmlns:a16="http://schemas.microsoft.com/office/drawing/2014/main" id="{4B27FFA6-D154-9F9B-87E3-F59347997EBE}"/>
              </a:ext>
            </a:extLst>
          </p:cNvPr>
          <p:cNvSpPr>
            <a:spLocks noGrp="1" noChangeArrowheads="1"/>
          </p:cNvSpPr>
          <p:nvPr>
            <p:ph type="title" idx="4294967295"/>
          </p:nvPr>
        </p:nvSpPr>
        <p:spPr>
          <a:xfrm>
            <a:off x="3429000" y="0"/>
            <a:ext cx="4648200" cy="685800"/>
          </a:xfrm>
        </p:spPr>
        <p:txBody>
          <a:bodyPr/>
          <a:lstStyle/>
          <a:p>
            <a:r>
              <a:rPr lang="en-US" altLang="en-US">
                <a:solidFill>
                  <a:schemeClr val="bg1"/>
                </a:solidFill>
              </a:rPr>
              <a:t>Possible Structure</a:t>
            </a:r>
          </a:p>
        </p:txBody>
      </p:sp>
      <p:sp>
        <p:nvSpPr>
          <p:cNvPr id="168965" name="Oval 5">
            <a:extLst>
              <a:ext uri="{FF2B5EF4-FFF2-40B4-BE49-F238E27FC236}">
                <a16:creationId xmlns:a16="http://schemas.microsoft.com/office/drawing/2014/main" id="{122E3C51-2EB2-5BCD-076F-9791104E2D33}"/>
              </a:ext>
            </a:extLst>
          </p:cNvPr>
          <p:cNvSpPr>
            <a:spLocks noChangeArrowheads="1"/>
          </p:cNvSpPr>
          <p:nvPr/>
        </p:nvSpPr>
        <p:spPr bwMode="auto">
          <a:xfrm>
            <a:off x="3657600" y="2819400"/>
            <a:ext cx="2819400" cy="1371600"/>
          </a:xfrm>
          <a:prstGeom prst="ellipse">
            <a:avLst/>
          </a:prstGeom>
          <a:noFill/>
          <a:ln w="2857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966" name="Text Box 6">
            <a:extLst>
              <a:ext uri="{FF2B5EF4-FFF2-40B4-BE49-F238E27FC236}">
                <a16:creationId xmlns:a16="http://schemas.microsoft.com/office/drawing/2014/main" id="{448EF9D4-37C3-DF56-E9B9-CE3D1765B557}"/>
              </a:ext>
            </a:extLst>
          </p:cNvPr>
          <p:cNvSpPr txBox="1">
            <a:spLocks noChangeArrowheads="1"/>
          </p:cNvSpPr>
          <p:nvPr/>
        </p:nvSpPr>
        <p:spPr bwMode="auto">
          <a:xfrm>
            <a:off x="4191000" y="3090863"/>
            <a:ext cx="2057400"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n-US" altLang="en-US" sz="1600" b="1">
                <a:solidFill>
                  <a:schemeClr val="bg1"/>
                </a:solidFill>
                <a:effectLst>
                  <a:outerShdw blurRad="38100" dist="38100" dir="2700000" algn="tl">
                    <a:srgbClr val="FFFFFF"/>
                  </a:outerShdw>
                </a:effectLst>
              </a:rPr>
              <a:t>True religion is doctrine + action </a:t>
            </a:r>
          </a:p>
          <a:p>
            <a:pPr algn="ctr">
              <a:spcBef>
                <a:spcPct val="50000"/>
              </a:spcBef>
              <a:buFont typeface="Wingdings" panose="05000000000000000000" pitchFamily="2" charset="2"/>
              <a:buNone/>
            </a:pPr>
            <a:r>
              <a:rPr lang="en-US" altLang="en-US" sz="1600" b="1">
                <a:solidFill>
                  <a:schemeClr val="bg1"/>
                </a:solidFill>
                <a:effectLst>
                  <a:outerShdw blurRad="38100" dist="38100" dir="2700000" algn="tl">
                    <a:srgbClr val="FFFFFF"/>
                  </a:outerShdw>
                </a:effectLst>
              </a:rPr>
              <a:t>(2:1-26)</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1EFDAE8-768D-688B-3D99-DFF0DB34FEBC}"/>
              </a:ext>
            </a:extLst>
          </p:cNvPr>
          <p:cNvSpPr>
            <a:spLocks noGrp="1"/>
          </p:cNvSpPr>
          <p:nvPr>
            <p:ph type="sldNum" sz="quarter" idx="12"/>
          </p:nvPr>
        </p:nvSpPr>
        <p:spPr/>
        <p:txBody>
          <a:bodyPr/>
          <a:lstStyle/>
          <a:p>
            <a:fld id="{377A16E8-A129-4FB2-ACB7-6D08317C8FC6}" type="slidenum">
              <a:rPr lang="en-US" altLang="en-US"/>
              <a:pPr/>
              <a:t>47</a:t>
            </a:fld>
            <a:endParaRPr lang="en-US" altLang="en-US"/>
          </a:p>
        </p:txBody>
      </p:sp>
      <p:sp>
        <p:nvSpPr>
          <p:cNvPr id="87042" name="Rectangle 2">
            <a:extLst>
              <a:ext uri="{FF2B5EF4-FFF2-40B4-BE49-F238E27FC236}">
                <a16:creationId xmlns:a16="http://schemas.microsoft.com/office/drawing/2014/main" id="{9A209B59-956F-30C0-CAFA-1BB9162C8A11}"/>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Commercial priority, 4:13-17</a:t>
            </a:r>
            <a:r>
              <a:rPr lang="en-US" altLang="en-US" sz="3600" b="1">
                <a:solidFill>
                  <a:schemeClr val="tx1"/>
                </a:solidFill>
              </a:rPr>
              <a:t> </a:t>
            </a:r>
          </a:p>
        </p:txBody>
      </p:sp>
      <p:sp>
        <p:nvSpPr>
          <p:cNvPr id="87043" name="Rectangle 3">
            <a:extLst>
              <a:ext uri="{FF2B5EF4-FFF2-40B4-BE49-F238E27FC236}">
                <a16:creationId xmlns:a16="http://schemas.microsoft.com/office/drawing/2014/main" id="{807A0B23-96FC-2632-B85B-DB079F5D6F67}"/>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80000"/>
              </a:lnSpc>
            </a:pPr>
            <a:r>
              <a:rPr lang="en-US" altLang="en-US" sz="2800" b="1"/>
              <a:t>Situation v13-14</a:t>
            </a:r>
          </a:p>
          <a:p>
            <a:pPr>
              <a:lnSpc>
                <a:spcPct val="80000"/>
              </a:lnSpc>
            </a:pPr>
            <a:r>
              <a:rPr lang="en-US" altLang="en-US" sz="2800" b="1" u="sng"/>
              <a:t>The Lord’s will</a:t>
            </a:r>
            <a:r>
              <a:rPr lang="en-US" altLang="en-US" sz="2800" b="1"/>
              <a:t> is priority in business planning.</a:t>
            </a:r>
          </a:p>
          <a:p>
            <a:pPr>
              <a:lnSpc>
                <a:spcPct val="80000"/>
              </a:lnSpc>
            </a:pPr>
            <a:r>
              <a:rPr lang="en-US" altLang="en-US" sz="2800" b="1"/>
              <a:t>V15 Note the use of </a:t>
            </a:r>
            <a:r>
              <a:rPr lang="en-US" altLang="en-US" sz="2800" b="1" u="sng"/>
              <a:t>ALSO</a:t>
            </a:r>
            <a:r>
              <a:rPr lang="en-US" altLang="en-US" sz="2800" b="1"/>
              <a:t> “boasting”, so now James moves to other boastful outlooks. </a:t>
            </a:r>
          </a:p>
        </p:txBody>
      </p:sp>
      <p:sp>
        <p:nvSpPr>
          <p:cNvPr id="87044" name="Rectangle 4">
            <a:extLst>
              <a:ext uri="{FF2B5EF4-FFF2-40B4-BE49-F238E27FC236}">
                <a16:creationId xmlns:a16="http://schemas.microsoft.com/office/drawing/2014/main" id="{BA8178C3-2723-1200-7EB8-C68C8C79DDF7}"/>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a:t>James 4:13-16 “Come now, you who say, “Today or tomorrow we will go to such and such a city, and spend a year there and engage in business and make a profit.” Yet you do not know what your life will be like tomorrow. You are just a vapor that appears for a little while and then vanishes away. Instead, you ought to say, “If the Lord wills, we will live and also do this or that.” But as it is, you boast in your arrogance; all such boasting is evil.”</a:t>
            </a:r>
            <a:endParaRPr lang="en-US" altLang="en-US" sz="2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3EA0068F-E322-91CD-AA81-978CC5CFAAC1}"/>
              </a:ext>
            </a:extLst>
          </p:cNvPr>
          <p:cNvSpPr>
            <a:spLocks noGrp="1"/>
          </p:cNvSpPr>
          <p:nvPr>
            <p:ph type="sldNum" sz="quarter" idx="12"/>
          </p:nvPr>
        </p:nvSpPr>
        <p:spPr/>
        <p:txBody>
          <a:bodyPr/>
          <a:lstStyle/>
          <a:p>
            <a:fld id="{7BEED91A-4BB0-42B0-A707-2758BDEC5BC5}" type="slidenum">
              <a:rPr lang="en-US" altLang="en-US"/>
              <a:pPr/>
              <a:t>48</a:t>
            </a:fld>
            <a:endParaRPr lang="en-US" altLang="en-US"/>
          </a:p>
        </p:txBody>
      </p:sp>
      <p:sp>
        <p:nvSpPr>
          <p:cNvPr id="88066" name="Rectangle 2">
            <a:extLst>
              <a:ext uri="{FF2B5EF4-FFF2-40B4-BE49-F238E27FC236}">
                <a16:creationId xmlns:a16="http://schemas.microsoft.com/office/drawing/2014/main" id="{090CA71F-0D93-CA93-8076-E0A8865F9B11}"/>
              </a:ext>
            </a:extLst>
          </p:cNvPr>
          <p:cNvSpPr>
            <a:spLocks noGrp="1" noChangeArrowheads="1"/>
          </p:cNvSpPr>
          <p:nvPr>
            <p:ph type="title"/>
          </p:nvPr>
        </p:nvSpPr>
        <p:spPr/>
        <p:txBody>
          <a:bodyPr/>
          <a:lstStyle/>
          <a:p>
            <a:r>
              <a:rPr lang="en-US" altLang="en-US" sz="4000" b="1">
                <a:solidFill>
                  <a:schemeClr val="tx1"/>
                </a:solidFill>
                <a:latin typeface="Palatino Linotype" panose="02040502050505030304" pitchFamily="18" charset="0"/>
                <a:cs typeface="Times New Roman" panose="02020603050405020304" pitchFamily="18" charset="0"/>
              </a:rPr>
              <a:t>The reminder, 4:17</a:t>
            </a:r>
            <a:r>
              <a:rPr lang="en-US" altLang="en-US" sz="3600"/>
              <a:t> </a:t>
            </a:r>
          </a:p>
        </p:txBody>
      </p:sp>
      <p:sp>
        <p:nvSpPr>
          <p:cNvPr id="88067" name="Rectangle 3">
            <a:extLst>
              <a:ext uri="{FF2B5EF4-FFF2-40B4-BE49-F238E27FC236}">
                <a16:creationId xmlns:a16="http://schemas.microsoft.com/office/drawing/2014/main" id="{E136EBE4-591F-CF81-78E4-48A9BD863A20}"/>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800" b="1"/>
              <a:t>James has been exhorting us in his epistle, to “go, and do”, so . . . </a:t>
            </a:r>
          </a:p>
          <a:p>
            <a:pPr>
              <a:lnSpc>
                <a:spcPct val="90000"/>
              </a:lnSpc>
            </a:pPr>
            <a:r>
              <a:rPr lang="en-US" altLang="en-US" sz="2800" b="1"/>
              <a:t> concludes chapter 4, “to know, and not do,” is to sin.</a:t>
            </a:r>
          </a:p>
        </p:txBody>
      </p:sp>
      <p:sp>
        <p:nvSpPr>
          <p:cNvPr id="88068" name="Rectangle 4">
            <a:extLst>
              <a:ext uri="{FF2B5EF4-FFF2-40B4-BE49-F238E27FC236}">
                <a16:creationId xmlns:a16="http://schemas.microsoft.com/office/drawing/2014/main" id="{F32C6843-1D3B-368B-0F4E-5C5973A8B7AC}"/>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4:17 “Therefore, to one who knows the right thing to do and does not do it, to him it is sin.”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467FB0B-CAB8-BF1C-DC8D-2DAD2DA1279E}"/>
              </a:ext>
            </a:extLst>
          </p:cNvPr>
          <p:cNvSpPr>
            <a:spLocks noGrp="1"/>
          </p:cNvSpPr>
          <p:nvPr>
            <p:ph type="sldNum" sz="quarter" idx="12"/>
          </p:nvPr>
        </p:nvSpPr>
        <p:spPr/>
        <p:txBody>
          <a:bodyPr/>
          <a:lstStyle/>
          <a:p>
            <a:fld id="{475AA975-B8B4-4BD8-94A9-B68E27F7B0E6}" type="slidenum">
              <a:rPr lang="en-US" altLang="en-US"/>
              <a:pPr/>
              <a:t>49</a:t>
            </a:fld>
            <a:endParaRPr lang="en-US" altLang="en-US"/>
          </a:p>
        </p:txBody>
      </p:sp>
      <p:sp>
        <p:nvSpPr>
          <p:cNvPr id="105474" name="Rectangle 2">
            <a:extLst>
              <a:ext uri="{FF2B5EF4-FFF2-40B4-BE49-F238E27FC236}">
                <a16:creationId xmlns:a16="http://schemas.microsoft.com/office/drawing/2014/main" id="{EE44C9B4-49A9-92C0-53D4-1A922FC865D4}"/>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The Bad Works of the rich, 5:1-6</a:t>
            </a:r>
            <a:r>
              <a:rPr lang="en-US" altLang="en-US"/>
              <a:t> </a:t>
            </a:r>
          </a:p>
        </p:txBody>
      </p:sp>
      <p:sp>
        <p:nvSpPr>
          <p:cNvPr id="105475" name="Rectangle 3">
            <a:extLst>
              <a:ext uri="{FF2B5EF4-FFF2-40B4-BE49-F238E27FC236}">
                <a16:creationId xmlns:a16="http://schemas.microsoft.com/office/drawing/2014/main" id="{71AC4B66-05D4-04E4-35FE-730AB5015DAF}"/>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400" b="1"/>
              <a:t>Rich man defined by actions of v4-6.</a:t>
            </a:r>
          </a:p>
          <a:p>
            <a:pPr>
              <a:lnSpc>
                <a:spcPct val="90000"/>
              </a:lnSpc>
            </a:pPr>
            <a:r>
              <a:rPr lang="en-US" altLang="en-US" sz="2400" b="1"/>
              <a:t>Riches themselves not condemned.</a:t>
            </a:r>
          </a:p>
          <a:p>
            <a:pPr>
              <a:lnSpc>
                <a:spcPct val="90000"/>
              </a:lnSpc>
            </a:pPr>
            <a:r>
              <a:rPr lang="en-US" altLang="en-US" sz="2400" b="1"/>
              <a:t>4:13-17 - Condemn wrong “</a:t>
            </a:r>
            <a:r>
              <a:rPr lang="en-US" altLang="en-US" sz="2400" b="1" u="sng"/>
              <a:t>faith</a:t>
            </a:r>
            <a:r>
              <a:rPr lang="en-US" altLang="en-US" sz="2400" b="1"/>
              <a:t>”</a:t>
            </a:r>
          </a:p>
          <a:p>
            <a:pPr>
              <a:lnSpc>
                <a:spcPct val="90000"/>
              </a:lnSpc>
            </a:pPr>
            <a:r>
              <a:rPr lang="en-US" altLang="en-US" sz="2400" b="1"/>
              <a:t>5:1-6 - Condemn wrong “</a:t>
            </a:r>
            <a:r>
              <a:rPr lang="en-US" altLang="en-US" sz="2400" b="1" u="sng"/>
              <a:t>works</a:t>
            </a:r>
            <a:r>
              <a:rPr lang="en-US" altLang="en-US" sz="2400" b="1"/>
              <a:t>”</a:t>
            </a:r>
          </a:p>
          <a:p>
            <a:pPr>
              <a:lnSpc>
                <a:spcPct val="90000"/>
              </a:lnSpc>
            </a:pPr>
            <a:r>
              <a:rPr lang="en-US" altLang="en-US" sz="2400" b="1"/>
              <a:t>Both Faith + Works must be divine</a:t>
            </a:r>
          </a:p>
          <a:p>
            <a:pPr>
              <a:lnSpc>
                <a:spcPct val="90000"/>
              </a:lnSpc>
            </a:pPr>
            <a:endParaRPr lang="en-US" altLang="en-US" sz="2400" b="1"/>
          </a:p>
        </p:txBody>
      </p:sp>
      <p:sp>
        <p:nvSpPr>
          <p:cNvPr id="105476" name="Rectangle 4">
            <a:extLst>
              <a:ext uri="{FF2B5EF4-FFF2-40B4-BE49-F238E27FC236}">
                <a16:creationId xmlns:a16="http://schemas.microsoft.com/office/drawing/2014/main" id="{0C8A0799-0A11-4647-1CBA-D91CF1D8C66F}"/>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5:1-3 “Now listen, you rich people, weep and wail because of the misery that is coming upon you.  2 Your wealth has rotted, and moths have eaten your clothes.  3 Your gold and silver are corroded. Their corrosion will testify against you and eat your flesh like fire. You have hoarded wealth in the last days.”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C197406A-BDFF-CA8D-6E8D-F70A5E02C409}"/>
              </a:ext>
            </a:extLst>
          </p:cNvPr>
          <p:cNvSpPr>
            <a:spLocks noGrp="1"/>
          </p:cNvSpPr>
          <p:nvPr>
            <p:ph type="sldNum" sz="quarter" idx="12"/>
          </p:nvPr>
        </p:nvSpPr>
        <p:spPr/>
        <p:txBody>
          <a:bodyPr/>
          <a:lstStyle/>
          <a:p>
            <a:fld id="{DC94F4A2-DE0F-4D06-ACC0-FAAE2D3247A0}" type="slidenum">
              <a:rPr lang="en-US" altLang="en-US"/>
              <a:pPr/>
              <a:t>5</a:t>
            </a:fld>
            <a:endParaRPr lang="en-US" altLang="en-US"/>
          </a:p>
        </p:txBody>
      </p:sp>
      <p:sp>
        <p:nvSpPr>
          <p:cNvPr id="155650" name="Rectangle 2">
            <a:extLst>
              <a:ext uri="{FF2B5EF4-FFF2-40B4-BE49-F238E27FC236}">
                <a16:creationId xmlns:a16="http://schemas.microsoft.com/office/drawing/2014/main" id="{5E37CBC1-14B8-B22D-91A0-495A20D8251E}"/>
              </a:ext>
            </a:extLst>
          </p:cNvPr>
          <p:cNvSpPr>
            <a:spLocks noGrp="1" noChangeArrowheads="1"/>
          </p:cNvSpPr>
          <p:nvPr>
            <p:ph type="title"/>
          </p:nvPr>
        </p:nvSpPr>
        <p:spPr/>
        <p:txBody>
          <a:bodyPr/>
          <a:lstStyle/>
          <a:p>
            <a:r>
              <a:rPr lang="en-US" altLang="en-US" sz="3600" b="1">
                <a:solidFill>
                  <a:schemeClr val="tx1"/>
                </a:solidFill>
              </a:rPr>
              <a:t>James, brother of Jesus</a:t>
            </a:r>
            <a:endParaRPr lang="en-US" altLang="en-US" b="1">
              <a:solidFill>
                <a:schemeClr val="tx1"/>
              </a:solidFill>
            </a:endParaRPr>
          </a:p>
        </p:txBody>
      </p:sp>
      <p:sp>
        <p:nvSpPr>
          <p:cNvPr id="155651" name="Rectangle 3">
            <a:extLst>
              <a:ext uri="{FF2B5EF4-FFF2-40B4-BE49-F238E27FC236}">
                <a16:creationId xmlns:a16="http://schemas.microsoft.com/office/drawing/2014/main" id="{0108EA73-DC17-126E-E986-6B401F85E22C}"/>
              </a:ext>
            </a:extLst>
          </p:cNvPr>
          <p:cNvSpPr>
            <a:spLocks noGrp="1" noChangeArrowheads="1"/>
          </p:cNvSpPr>
          <p:nvPr>
            <p:ph type="body" idx="1"/>
          </p:nvPr>
        </p:nvSpPr>
        <p:spPr>
          <a:xfrm>
            <a:off x="1143000" y="1447800"/>
            <a:ext cx="8001000" cy="4800600"/>
          </a:xfrm>
        </p:spPr>
        <p:txBody>
          <a:bodyPr/>
          <a:lstStyle/>
          <a:p>
            <a:pPr>
              <a:lnSpc>
                <a:spcPct val="90000"/>
              </a:lnSpc>
            </a:pPr>
            <a:r>
              <a:rPr lang="en-US" altLang="en-US" sz="2800"/>
              <a:t>John 7:3-5 - originally not a believer</a:t>
            </a:r>
          </a:p>
          <a:p>
            <a:pPr>
              <a:lnSpc>
                <a:spcPct val="90000"/>
              </a:lnSpc>
            </a:pPr>
            <a:r>
              <a:rPr lang="en-US" altLang="en-US" sz="2800"/>
              <a:t>Acts 1:14 - one of the 120 in upper room.</a:t>
            </a:r>
          </a:p>
          <a:p>
            <a:pPr>
              <a:lnSpc>
                <a:spcPct val="90000"/>
              </a:lnSpc>
            </a:pPr>
            <a:r>
              <a:rPr lang="en-US" altLang="en-US" sz="2800"/>
              <a:t>1 Cor 15:7 - saw resurrected Christ</a:t>
            </a:r>
          </a:p>
          <a:p>
            <a:pPr>
              <a:lnSpc>
                <a:spcPct val="90000"/>
              </a:lnSpc>
            </a:pPr>
            <a:r>
              <a:rPr lang="en-US" altLang="en-US" sz="2800"/>
              <a:t>Gal 1:19 - called an apostle</a:t>
            </a:r>
          </a:p>
          <a:p>
            <a:pPr>
              <a:lnSpc>
                <a:spcPct val="90000"/>
              </a:lnSpc>
            </a:pPr>
            <a:r>
              <a:rPr lang="en-US" altLang="en-US" sz="2800"/>
              <a:t>Death - AD 62</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42A9428-A536-EDD3-04FA-06EA6AFF3C5B}"/>
              </a:ext>
            </a:extLst>
          </p:cNvPr>
          <p:cNvSpPr>
            <a:spLocks noGrp="1"/>
          </p:cNvSpPr>
          <p:nvPr>
            <p:ph type="sldNum" sz="quarter" idx="12"/>
          </p:nvPr>
        </p:nvSpPr>
        <p:spPr/>
        <p:txBody>
          <a:bodyPr/>
          <a:lstStyle/>
          <a:p>
            <a:fld id="{8032F677-03BF-4F0D-B77E-746123AD1E02}" type="slidenum">
              <a:rPr lang="en-US" altLang="en-US"/>
              <a:pPr/>
              <a:t>50</a:t>
            </a:fld>
            <a:endParaRPr lang="en-US" altLang="en-US"/>
          </a:p>
        </p:txBody>
      </p:sp>
      <p:sp>
        <p:nvSpPr>
          <p:cNvPr id="107522" name="Rectangle 2">
            <a:extLst>
              <a:ext uri="{FF2B5EF4-FFF2-40B4-BE49-F238E27FC236}">
                <a16:creationId xmlns:a16="http://schemas.microsoft.com/office/drawing/2014/main" id="{BC3E4DC2-F90F-7156-B5EC-BD1506E948E5}"/>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Be patient for the Lord’s Coming, 5:7-12; </a:t>
            </a:r>
          </a:p>
        </p:txBody>
      </p:sp>
      <p:sp>
        <p:nvSpPr>
          <p:cNvPr id="107523" name="Rectangle 3">
            <a:extLst>
              <a:ext uri="{FF2B5EF4-FFF2-40B4-BE49-F238E27FC236}">
                <a16:creationId xmlns:a16="http://schemas.microsoft.com/office/drawing/2014/main" id="{EEC65344-8032-F444-9CD6-B581C97A2C14}"/>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800" b="1"/>
              <a:t>Farming as a good analogy</a:t>
            </a:r>
          </a:p>
          <a:p>
            <a:pPr>
              <a:lnSpc>
                <a:spcPct val="90000"/>
              </a:lnSpc>
            </a:pPr>
            <a:r>
              <a:rPr lang="en-US" altLang="en-US" sz="2800" b="1"/>
              <a:t>“The Lord’s coming is near”</a:t>
            </a:r>
          </a:p>
          <a:p>
            <a:pPr>
              <a:lnSpc>
                <a:spcPct val="90000"/>
              </a:lnSpc>
            </a:pPr>
            <a:r>
              <a:rPr lang="en-US" altLang="en-US" sz="2800" b="1"/>
              <a:t>Endurance is rewarded</a:t>
            </a:r>
          </a:p>
          <a:p>
            <a:pPr>
              <a:lnSpc>
                <a:spcPct val="90000"/>
              </a:lnSpc>
            </a:pPr>
            <a:r>
              <a:rPr lang="en-US" altLang="en-US" sz="2800" b="1"/>
              <a:t>Honesty is rewarded</a:t>
            </a:r>
          </a:p>
        </p:txBody>
      </p:sp>
      <p:sp>
        <p:nvSpPr>
          <p:cNvPr id="107524" name="Rectangle 4">
            <a:extLst>
              <a:ext uri="{FF2B5EF4-FFF2-40B4-BE49-F238E27FC236}">
                <a16:creationId xmlns:a16="http://schemas.microsoft.com/office/drawing/2014/main" id="{84917F8A-403F-B013-32DF-48303E6F7FFA}"/>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5:7, 8 “Be patient, then, brothers, until the Lord’s coming. See how the farmer waits for the land to yield its valuable crop and how patient he is for the autumn and spring rains.  8 You too, be patient and stand firm, because the Lord’s coming is near.”</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669E130-6DAA-C494-AE0A-BC6F0B9FF147}"/>
              </a:ext>
            </a:extLst>
          </p:cNvPr>
          <p:cNvSpPr>
            <a:spLocks noGrp="1"/>
          </p:cNvSpPr>
          <p:nvPr>
            <p:ph type="sldNum" sz="quarter" idx="12"/>
          </p:nvPr>
        </p:nvSpPr>
        <p:spPr/>
        <p:txBody>
          <a:bodyPr/>
          <a:lstStyle/>
          <a:p>
            <a:fld id="{1080705C-7663-4C4B-87F5-BE4798BAACAA}" type="slidenum">
              <a:rPr lang="en-US" altLang="en-US"/>
              <a:pPr/>
              <a:t>51</a:t>
            </a:fld>
            <a:endParaRPr lang="en-US" altLang="en-US"/>
          </a:p>
        </p:txBody>
      </p:sp>
      <p:sp>
        <p:nvSpPr>
          <p:cNvPr id="110594" name="Rectangle 2">
            <a:extLst>
              <a:ext uri="{FF2B5EF4-FFF2-40B4-BE49-F238E27FC236}">
                <a16:creationId xmlns:a16="http://schemas.microsoft.com/office/drawing/2014/main" id="{66F90823-341C-EF8D-96B6-BF61576AD75C}"/>
              </a:ext>
            </a:extLst>
          </p:cNvPr>
          <p:cNvSpPr>
            <a:spLocks noGrp="1" noChangeArrowheads="1"/>
          </p:cNvSpPr>
          <p:nvPr>
            <p:ph type="title"/>
          </p:nvPr>
        </p:nvSpPr>
        <p:spPr/>
        <p:txBody>
          <a:bodyPr/>
          <a:lstStyle/>
          <a:p>
            <a:r>
              <a:rPr lang="en-US" altLang="en-US" sz="3200" b="1">
                <a:solidFill>
                  <a:schemeClr val="tx1"/>
                </a:solidFill>
                <a:latin typeface="Palatino Linotype" panose="02040502050505030304" pitchFamily="18" charset="0"/>
                <a:cs typeface="Times New Roman" panose="02020603050405020304" pitchFamily="18" charset="0"/>
              </a:rPr>
              <a:t>Helping one another through Prayer and Forgiveness, 5:13-18</a:t>
            </a:r>
            <a:endParaRPr lang="en-US" altLang="en-US" sz="3200" b="1">
              <a:solidFill>
                <a:schemeClr val="tx1"/>
              </a:solidFill>
              <a:latin typeface="Palatino Linotype" panose="02040502050505030304" pitchFamily="18" charset="0"/>
            </a:endParaRPr>
          </a:p>
        </p:txBody>
      </p:sp>
      <p:sp>
        <p:nvSpPr>
          <p:cNvPr id="110595" name="Rectangle 3">
            <a:extLst>
              <a:ext uri="{FF2B5EF4-FFF2-40B4-BE49-F238E27FC236}">
                <a16:creationId xmlns:a16="http://schemas.microsoft.com/office/drawing/2014/main" id="{FA461BE2-F75C-94FE-9374-7057E8DB8D5D}"/>
              </a:ext>
            </a:extLst>
          </p:cNvPr>
          <p:cNvSpPr>
            <a:spLocks noGrp="1" noChangeArrowheads="1"/>
          </p:cNvSpPr>
          <p:nvPr>
            <p:ph type="body" idx="1"/>
          </p:nvPr>
        </p:nvSpPr>
        <p:spPr>
          <a:xfrm>
            <a:off x="4495800" y="1371600"/>
            <a:ext cx="4419600" cy="5105400"/>
          </a:xfrm>
          <a:ln>
            <a:solidFill>
              <a:srgbClr val="993366"/>
            </a:solidFill>
            <a:miter lim="800000"/>
            <a:headEnd/>
            <a:tailEnd/>
          </a:ln>
        </p:spPr>
        <p:txBody>
          <a:bodyPr/>
          <a:lstStyle/>
          <a:p>
            <a:pPr>
              <a:lnSpc>
                <a:spcPct val="90000"/>
              </a:lnSpc>
            </a:pPr>
            <a:r>
              <a:rPr lang="en-US" altLang="en-US" sz="2000" b="1"/>
              <a:t>Behavioral Norms</a:t>
            </a:r>
          </a:p>
          <a:p>
            <a:pPr lvl="1">
              <a:lnSpc>
                <a:spcPct val="90000"/>
              </a:lnSpc>
            </a:pPr>
            <a:r>
              <a:rPr lang="en-US" altLang="en-US" sz="2000" b="1"/>
              <a:t>Suffering should elicit Prayer</a:t>
            </a:r>
          </a:p>
          <a:p>
            <a:pPr lvl="1">
              <a:lnSpc>
                <a:spcPct val="90000"/>
              </a:lnSpc>
            </a:pPr>
            <a:r>
              <a:rPr lang="en-US" altLang="en-US" sz="2000" b="1"/>
              <a:t>Sufficiency should elicit Praise </a:t>
            </a:r>
          </a:p>
          <a:p>
            <a:pPr>
              <a:lnSpc>
                <a:spcPct val="90000"/>
              </a:lnSpc>
            </a:pPr>
            <a:r>
              <a:rPr lang="en-US" altLang="en-US" sz="2400" b="1"/>
              <a:t>SOZO - to “save” is physical deliverance.</a:t>
            </a:r>
          </a:p>
        </p:txBody>
      </p:sp>
      <p:sp>
        <p:nvSpPr>
          <p:cNvPr id="110596" name="Rectangle 4">
            <a:extLst>
              <a:ext uri="{FF2B5EF4-FFF2-40B4-BE49-F238E27FC236}">
                <a16:creationId xmlns:a16="http://schemas.microsoft.com/office/drawing/2014/main" id="{32EB55DD-E492-6F7C-80AA-3051F94795C5}"/>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000" b="1"/>
              <a:t>James 5:13-15 “Is any one of you in trouble? He should pray. Is anyone happy? Let him sing songs of praise.  14 Is any one of you </a:t>
            </a:r>
            <a:r>
              <a:rPr lang="en-US" altLang="en-US" sz="2000" b="1">
                <a:solidFill>
                  <a:schemeClr val="hlink"/>
                </a:solidFill>
                <a:effectLst>
                  <a:outerShdw blurRad="38100" dist="38100" dir="2700000" algn="tl">
                    <a:srgbClr val="FFFFFF"/>
                  </a:outerShdw>
                </a:effectLst>
              </a:rPr>
              <a:t>sick</a:t>
            </a:r>
            <a:r>
              <a:rPr lang="en-US" altLang="en-US" sz="2000" b="1"/>
              <a:t>? He should call the elders of the church to pray over him and </a:t>
            </a:r>
            <a:r>
              <a:rPr lang="en-US" altLang="en-US" sz="2000" b="1">
                <a:solidFill>
                  <a:schemeClr val="hlink"/>
                </a:solidFill>
                <a:effectLst>
                  <a:outerShdw blurRad="38100" dist="38100" dir="2700000" algn="tl">
                    <a:srgbClr val="FFFFFF"/>
                  </a:outerShdw>
                </a:effectLst>
              </a:rPr>
              <a:t>anoint</a:t>
            </a:r>
            <a:r>
              <a:rPr lang="en-US" altLang="en-US" sz="2000" b="1"/>
              <a:t> him with oil in the name of the Lord.  15 And the prayer offered in faith will make the </a:t>
            </a:r>
            <a:r>
              <a:rPr lang="en-US" altLang="en-US" sz="2000" b="1">
                <a:solidFill>
                  <a:schemeClr val="hlink"/>
                </a:solidFill>
                <a:effectLst>
                  <a:outerShdw blurRad="38100" dist="38100" dir="2700000" algn="tl">
                    <a:srgbClr val="FFFFFF"/>
                  </a:outerShdw>
                </a:effectLst>
              </a:rPr>
              <a:t>sick person</a:t>
            </a:r>
            <a:r>
              <a:rPr lang="en-US" altLang="en-US" sz="2000" b="1"/>
              <a:t> well; the Lord will raise him up. If he has sinned, he will be forgiven.”</a:t>
            </a:r>
            <a:endParaRPr lang="en-US" altLang="en-US" sz="2000" b="1">
              <a:solidFill>
                <a:srgbClr val="FFFF9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C1AD4A33-819E-CE63-5DBA-C9E8518DFC5A}"/>
              </a:ext>
            </a:extLst>
          </p:cNvPr>
          <p:cNvSpPr>
            <a:spLocks noGrp="1"/>
          </p:cNvSpPr>
          <p:nvPr>
            <p:ph type="sldNum" sz="quarter" idx="12"/>
          </p:nvPr>
        </p:nvSpPr>
        <p:spPr/>
        <p:txBody>
          <a:bodyPr/>
          <a:lstStyle/>
          <a:p>
            <a:fld id="{992AC6FC-94EB-405B-B76F-19900EB0C14A}" type="slidenum">
              <a:rPr lang="en-US" altLang="en-US"/>
              <a:pPr/>
              <a:t>52</a:t>
            </a:fld>
            <a:endParaRPr lang="en-US" altLang="en-US"/>
          </a:p>
        </p:txBody>
      </p:sp>
      <p:sp>
        <p:nvSpPr>
          <p:cNvPr id="111618" name="Rectangle 2">
            <a:extLst>
              <a:ext uri="{FF2B5EF4-FFF2-40B4-BE49-F238E27FC236}">
                <a16:creationId xmlns:a16="http://schemas.microsoft.com/office/drawing/2014/main" id="{321F1703-A2E8-5115-B187-202660B95BBF}"/>
              </a:ext>
            </a:extLst>
          </p:cNvPr>
          <p:cNvSpPr>
            <a:spLocks noGrp="1" noChangeArrowheads="1"/>
          </p:cNvSpPr>
          <p:nvPr>
            <p:ph type="title"/>
          </p:nvPr>
        </p:nvSpPr>
        <p:spPr/>
        <p:txBody>
          <a:bodyPr/>
          <a:lstStyle/>
          <a:p>
            <a:r>
              <a:rPr lang="en-US" altLang="en-US" sz="4000" b="1">
                <a:solidFill>
                  <a:schemeClr val="tx1"/>
                </a:solidFill>
                <a:latin typeface="Palatino Linotype" panose="02040502050505030304" pitchFamily="18" charset="0"/>
                <a:cs typeface="Times New Roman" panose="02020603050405020304" pitchFamily="18" charset="0"/>
              </a:rPr>
              <a:t>The power of prayer, 5:16</a:t>
            </a:r>
            <a:r>
              <a:rPr lang="en-US" altLang="en-US" sz="3600"/>
              <a:t> </a:t>
            </a:r>
          </a:p>
        </p:txBody>
      </p:sp>
      <p:sp>
        <p:nvSpPr>
          <p:cNvPr id="111619" name="Rectangle 3">
            <a:extLst>
              <a:ext uri="{FF2B5EF4-FFF2-40B4-BE49-F238E27FC236}">
                <a16:creationId xmlns:a16="http://schemas.microsoft.com/office/drawing/2014/main" id="{72264BAD-8358-D3A5-E6BD-54561F287BE3}"/>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2800" b="1"/>
              <a:t>General principle</a:t>
            </a:r>
          </a:p>
          <a:p>
            <a:pPr>
              <a:lnSpc>
                <a:spcPct val="90000"/>
              </a:lnSpc>
            </a:pPr>
            <a:r>
              <a:rPr lang="en-US" altLang="en-US" sz="2800" b="1"/>
              <a:t>Therefore</a:t>
            </a:r>
          </a:p>
          <a:p>
            <a:pPr lvl="1">
              <a:lnSpc>
                <a:spcPct val="90000"/>
              </a:lnSpc>
            </a:pPr>
            <a:r>
              <a:rPr lang="en-US" altLang="en-US" sz="2400" b="1"/>
              <a:t>Community</a:t>
            </a:r>
          </a:p>
          <a:p>
            <a:pPr lvl="1">
              <a:lnSpc>
                <a:spcPct val="90000"/>
              </a:lnSpc>
            </a:pPr>
            <a:r>
              <a:rPr lang="en-US" altLang="en-US" sz="2400" b="1"/>
              <a:t>Confession</a:t>
            </a:r>
          </a:p>
          <a:p>
            <a:pPr lvl="1">
              <a:lnSpc>
                <a:spcPct val="90000"/>
              </a:lnSpc>
            </a:pPr>
            <a:r>
              <a:rPr lang="en-US" altLang="en-US" sz="2400" b="1"/>
              <a:t>Mutual uplifting, prayer, forgiveness, reconciliation.</a:t>
            </a:r>
          </a:p>
          <a:p>
            <a:pPr>
              <a:lnSpc>
                <a:spcPct val="90000"/>
              </a:lnSpc>
            </a:pPr>
            <a:r>
              <a:rPr lang="en-US" altLang="en-US" sz="2800" b="1"/>
              <a:t>Our Righteousness is “in Christ”. </a:t>
            </a:r>
          </a:p>
          <a:p>
            <a:pPr lvl="1">
              <a:lnSpc>
                <a:spcPct val="90000"/>
              </a:lnSpc>
            </a:pPr>
            <a:r>
              <a:rPr lang="en-US" altLang="en-US" sz="2400" b="1"/>
              <a:t>Our prayers “in Christ”.</a:t>
            </a:r>
          </a:p>
        </p:txBody>
      </p:sp>
      <p:sp>
        <p:nvSpPr>
          <p:cNvPr id="111620" name="Rectangle 4">
            <a:extLst>
              <a:ext uri="{FF2B5EF4-FFF2-40B4-BE49-F238E27FC236}">
                <a16:creationId xmlns:a16="http://schemas.microsoft.com/office/drawing/2014/main" id="{DEBD614A-4018-F4C6-90EB-90C23BD8C0CE}"/>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5:16 “Therefore confess your sins to each other and pray for each other so that you may be healed. The prayer of a righteous man is powerful and effective.”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7EF0F6A-B992-446A-BD65-D8F64E71A479}"/>
              </a:ext>
            </a:extLst>
          </p:cNvPr>
          <p:cNvSpPr>
            <a:spLocks noGrp="1"/>
          </p:cNvSpPr>
          <p:nvPr>
            <p:ph type="sldNum" sz="quarter" idx="12"/>
          </p:nvPr>
        </p:nvSpPr>
        <p:spPr/>
        <p:txBody>
          <a:bodyPr/>
          <a:lstStyle/>
          <a:p>
            <a:fld id="{E5100AB1-BC04-41BA-BAB3-A5A1FEDA3D9D}" type="slidenum">
              <a:rPr lang="en-US" altLang="en-US"/>
              <a:pPr/>
              <a:t>53</a:t>
            </a:fld>
            <a:endParaRPr lang="en-US" altLang="en-US"/>
          </a:p>
        </p:txBody>
      </p:sp>
      <p:sp>
        <p:nvSpPr>
          <p:cNvPr id="112642" name="Rectangle 2">
            <a:extLst>
              <a:ext uri="{FF2B5EF4-FFF2-40B4-BE49-F238E27FC236}">
                <a16:creationId xmlns:a16="http://schemas.microsoft.com/office/drawing/2014/main" id="{BF99D48C-7A93-4AD4-74A3-0184F6132BBD}"/>
              </a:ext>
            </a:extLst>
          </p:cNvPr>
          <p:cNvSpPr>
            <a:spLocks noGrp="1" noChangeArrowheads="1"/>
          </p:cNvSpPr>
          <p:nvPr>
            <p:ph type="title"/>
          </p:nvPr>
        </p:nvSpPr>
        <p:spPr/>
        <p:txBody>
          <a:bodyPr/>
          <a:lstStyle/>
          <a:p>
            <a:r>
              <a:rPr lang="en-US" altLang="en-US" sz="4000" b="1">
                <a:solidFill>
                  <a:schemeClr val="tx1"/>
                </a:solidFill>
                <a:latin typeface="Palatino Linotype" panose="02040502050505030304" pitchFamily="18" charset="0"/>
                <a:cs typeface="Times New Roman" panose="02020603050405020304" pitchFamily="18" charset="0"/>
              </a:rPr>
              <a:t>An example of prayer, 5:17-18</a:t>
            </a:r>
            <a:r>
              <a:rPr lang="en-US" altLang="en-US" sz="3600"/>
              <a:t> </a:t>
            </a:r>
          </a:p>
        </p:txBody>
      </p:sp>
      <p:sp>
        <p:nvSpPr>
          <p:cNvPr id="112643" name="Rectangle 3">
            <a:extLst>
              <a:ext uri="{FF2B5EF4-FFF2-40B4-BE49-F238E27FC236}">
                <a16:creationId xmlns:a16="http://schemas.microsoft.com/office/drawing/2014/main" id="{4A62D77B-8D6B-7F88-EF32-6092EA984152}"/>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a:t>Prayed earnestly </a:t>
            </a:r>
            <a:r>
              <a:rPr lang="en-US" altLang="en-US" sz="2800"/>
              <a:t>= “prayed in prayer”</a:t>
            </a:r>
          </a:p>
          <a:p>
            <a:r>
              <a:rPr lang="en-US" altLang="en-US" sz="2400" b="1"/>
              <a:t>1 Kings 17-18. The Lord declared the drought. We align our wills with the Lord’s in prayer.</a:t>
            </a:r>
            <a:endParaRPr lang="en-US" altLang="en-US" sz="4000" b="1"/>
          </a:p>
        </p:txBody>
      </p:sp>
      <p:sp>
        <p:nvSpPr>
          <p:cNvPr id="112644" name="Rectangle 4">
            <a:extLst>
              <a:ext uri="{FF2B5EF4-FFF2-40B4-BE49-F238E27FC236}">
                <a16:creationId xmlns:a16="http://schemas.microsoft.com/office/drawing/2014/main" id="{ACCD7937-B113-C17A-6378-9264CF0CC178}"/>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5:17,18 “Elijah was a man just like us. He prayed earnestly that it would not rain, and it did not rain on the land for three and a half years.  18 Again he prayed, and the heavens gave rain, and the earth produced its crops.”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A9A1BB7-2554-DE20-AB95-04C8BD7D1936}"/>
              </a:ext>
            </a:extLst>
          </p:cNvPr>
          <p:cNvSpPr>
            <a:spLocks noGrp="1"/>
          </p:cNvSpPr>
          <p:nvPr>
            <p:ph type="sldNum" sz="quarter" idx="12"/>
          </p:nvPr>
        </p:nvSpPr>
        <p:spPr/>
        <p:txBody>
          <a:bodyPr/>
          <a:lstStyle/>
          <a:p>
            <a:fld id="{F24F296E-5CDC-40DD-9E0E-E4A9D38BEF33}" type="slidenum">
              <a:rPr lang="en-US" altLang="en-US"/>
              <a:pPr/>
              <a:t>54</a:t>
            </a:fld>
            <a:endParaRPr lang="en-US" altLang="en-US"/>
          </a:p>
        </p:txBody>
      </p:sp>
      <p:sp>
        <p:nvSpPr>
          <p:cNvPr id="113666" name="Rectangle 2">
            <a:extLst>
              <a:ext uri="{FF2B5EF4-FFF2-40B4-BE49-F238E27FC236}">
                <a16:creationId xmlns:a16="http://schemas.microsoft.com/office/drawing/2014/main" id="{6E8F7A32-2BD2-A924-B583-0D3166565347}"/>
              </a:ext>
            </a:extLst>
          </p:cNvPr>
          <p:cNvSpPr>
            <a:spLocks noGrp="1" noChangeArrowheads="1"/>
          </p:cNvSpPr>
          <p:nvPr>
            <p:ph type="title"/>
          </p:nvPr>
        </p:nvSpPr>
        <p:spPr/>
        <p:txBody>
          <a:bodyPr/>
          <a:lstStyle/>
          <a:p>
            <a:r>
              <a:rPr lang="en-US" altLang="en-US" sz="3600" b="1">
                <a:solidFill>
                  <a:schemeClr val="tx1"/>
                </a:solidFill>
                <a:latin typeface="Palatino Linotype" panose="02040502050505030304" pitchFamily="18" charset="0"/>
                <a:cs typeface="Times New Roman" panose="02020603050405020304" pitchFamily="18" charset="0"/>
              </a:rPr>
              <a:t>“Saving” teamwork (5:19-20)</a:t>
            </a:r>
            <a:r>
              <a:rPr lang="en-US" altLang="en-US" sz="3600"/>
              <a:t> </a:t>
            </a:r>
          </a:p>
        </p:txBody>
      </p:sp>
      <p:sp>
        <p:nvSpPr>
          <p:cNvPr id="113667" name="Rectangle 3">
            <a:extLst>
              <a:ext uri="{FF2B5EF4-FFF2-40B4-BE49-F238E27FC236}">
                <a16:creationId xmlns:a16="http://schemas.microsoft.com/office/drawing/2014/main" id="{D9405AFA-382B-12C3-1DFB-143DD43987B3}"/>
              </a:ext>
            </a:extLst>
          </p:cNvPr>
          <p:cNvSpPr>
            <a:spLocks noGrp="1" noChangeArrowheads="1"/>
          </p:cNvSpPr>
          <p:nvPr>
            <p:ph type="body" idx="1"/>
          </p:nvPr>
        </p:nvSpPr>
        <p:spPr>
          <a:xfrm>
            <a:off x="4495800" y="1600200"/>
            <a:ext cx="4267200" cy="4876800"/>
          </a:xfrm>
          <a:ln>
            <a:solidFill>
              <a:srgbClr val="993366"/>
            </a:solidFill>
            <a:miter lim="800000"/>
            <a:headEnd/>
            <a:tailEnd/>
          </a:ln>
        </p:spPr>
        <p:txBody>
          <a:bodyPr/>
          <a:lstStyle/>
          <a:p>
            <a:pPr>
              <a:lnSpc>
                <a:spcPct val="90000"/>
              </a:lnSpc>
            </a:pPr>
            <a:r>
              <a:rPr lang="en-US" altLang="en-US" sz="3600" b="1">
                <a:latin typeface="Palatino Linotype" panose="02040502050505030304" pitchFamily="18" charset="0"/>
                <a:cs typeface="Times New Roman" panose="02020603050405020304" pitchFamily="18" charset="0"/>
              </a:rPr>
              <a:t>The need for restoration, 5:19</a:t>
            </a:r>
            <a:endParaRPr lang="en-US" altLang="en-US" sz="3600"/>
          </a:p>
          <a:p>
            <a:pPr>
              <a:lnSpc>
                <a:spcPct val="90000"/>
              </a:lnSpc>
            </a:pPr>
            <a:r>
              <a:rPr lang="en-US" altLang="en-US" sz="3600" b="1">
                <a:latin typeface="Palatino Linotype" panose="02040502050505030304" pitchFamily="18" charset="0"/>
                <a:cs typeface="Times New Roman" panose="02020603050405020304" pitchFamily="18" charset="0"/>
              </a:rPr>
              <a:t>The results of restoration, 5:20</a:t>
            </a:r>
            <a:r>
              <a:rPr lang="en-US" altLang="en-US" sz="3600"/>
              <a:t> </a:t>
            </a:r>
          </a:p>
          <a:p>
            <a:pPr>
              <a:lnSpc>
                <a:spcPct val="90000"/>
              </a:lnSpc>
            </a:pPr>
            <a:r>
              <a:rPr lang="en-US" altLang="en-US" sz="3600" b="1">
                <a:latin typeface="Times New Roman" panose="02020603050405020304" pitchFamily="18" charset="0"/>
              </a:rPr>
              <a:t>The objective of James, v. 20, bring the team to productive works.</a:t>
            </a:r>
          </a:p>
        </p:txBody>
      </p:sp>
      <p:sp>
        <p:nvSpPr>
          <p:cNvPr id="113668" name="Rectangle 4">
            <a:extLst>
              <a:ext uri="{FF2B5EF4-FFF2-40B4-BE49-F238E27FC236}">
                <a16:creationId xmlns:a16="http://schemas.microsoft.com/office/drawing/2014/main" id="{50D39572-69F9-B68D-E738-FEBD40D70AF0}"/>
              </a:ext>
            </a:extLst>
          </p:cNvPr>
          <p:cNvSpPr>
            <a:spLocks noChangeArrowheads="1"/>
          </p:cNvSpPr>
          <p:nvPr/>
        </p:nvSpPr>
        <p:spPr bwMode="auto">
          <a:xfrm>
            <a:off x="152400" y="1600200"/>
            <a:ext cx="4191000" cy="4876800"/>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3200">
                <a:solidFill>
                  <a:schemeClr val="tx1"/>
                </a:solidFill>
                <a:latin typeface="Tahoma" panose="020B0604030504040204" pitchFamily="34" charset="0"/>
              </a:defRPr>
            </a:lvl1pPr>
            <a:lvl2pPr marL="742950" indent="-285750">
              <a:buClr>
                <a:schemeClr val="hlink"/>
              </a:buClr>
              <a:buSzPct val="55000"/>
              <a:defRPr sz="2800">
                <a:solidFill>
                  <a:schemeClr val="tx1"/>
                </a:solidFill>
                <a:latin typeface="Tahoma" panose="020B0604030504040204" pitchFamily="34" charset="0"/>
              </a:defRPr>
            </a:lvl2pPr>
            <a:lvl3pPr marL="1143000" indent="-228600">
              <a:buSzPct val="50000"/>
              <a:defRPr sz="2400">
                <a:solidFill>
                  <a:schemeClr val="tx1"/>
                </a:solidFill>
                <a:latin typeface="Tahoma" panose="020B0604030504040204" pitchFamily="34" charset="0"/>
              </a:defRPr>
            </a:lvl3pPr>
            <a:lvl4pPr marL="1600200" indent="-228600">
              <a:buClr>
                <a:schemeClr val="accent2"/>
              </a:buClr>
              <a:buSzPct val="55000"/>
              <a:defRPr sz="2000">
                <a:solidFill>
                  <a:schemeClr val="tx1"/>
                </a:solidFill>
                <a:latin typeface="Tahoma" panose="020B0604030504040204" pitchFamily="34" charset="0"/>
              </a:defRPr>
            </a:lvl4pPr>
            <a:lvl5pPr marL="2057400" indent="-228600">
              <a:buClr>
                <a:schemeClr val="accent1"/>
              </a:buClr>
              <a:buSzPct val="50000"/>
              <a:defRPr sz="2000">
                <a:solidFill>
                  <a:schemeClr val="tx1"/>
                </a:solidFill>
                <a:latin typeface="Tahoma" panose="020B0604030504040204" pitchFamily="34" charset="0"/>
              </a:defRPr>
            </a:lvl5pPr>
            <a:lvl6pPr marL="25146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r>
              <a:rPr lang="en-US" altLang="en-US" sz="2400"/>
              <a:t>James 5:19, 20 “19 My brothers, if one of you should wander from the truth and someone should bring him back,  20 remember this: Whoever turns a sinner from the error of his way will save him from death and cover over a multitude of sins.”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wipe(left)">
                                      <p:cBhvr>
                                        <p:cTn id="7" dur="500"/>
                                        <p:tgtEl>
                                          <p:spTgt spid="1136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3667">
                                            <p:txEl>
                                              <p:pRg st="1" end="1"/>
                                            </p:txEl>
                                          </p:spTgt>
                                        </p:tgtEl>
                                        <p:attrNameLst>
                                          <p:attrName>style.visibility</p:attrName>
                                        </p:attrNameLst>
                                      </p:cBhvr>
                                      <p:to>
                                        <p:strVal val="visible"/>
                                      </p:to>
                                    </p:set>
                                    <p:animEffect transition="in" filter="wipe(left)">
                                      <p:cBhvr>
                                        <p:cTn id="12" dur="500"/>
                                        <p:tgtEl>
                                          <p:spTgt spid="1136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13667">
                                            <p:txEl>
                                              <p:charRg st="65" end="95"/>
                                            </p:txEl>
                                          </p:spTgt>
                                        </p:tgtEl>
                                        <p:attrNameLst>
                                          <p:attrName>style.visibility</p:attrName>
                                        </p:attrNameLst>
                                      </p:cBhvr>
                                      <p:to>
                                        <p:strVal val="visible"/>
                                      </p:to>
                                    </p:set>
                                    <p:animEffect transition="in" filter="wipe(left)">
                                      <p:cBhvr>
                                        <p:cTn id="17" dur="500"/>
                                        <p:tgtEl>
                                          <p:spTgt spid="113667">
                                            <p:txEl>
                                              <p:charRg st="65" end="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27D058FC-AF40-94A5-ED62-5318728F7147}"/>
              </a:ext>
            </a:extLst>
          </p:cNvPr>
          <p:cNvSpPr>
            <a:spLocks noGrp="1"/>
          </p:cNvSpPr>
          <p:nvPr>
            <p:ph type="sldNum" sz="quarter" idx="12"/>
          </p:nvPr>
        </p:nvSpPr>
        <p:spPr/>
        <p:txBody>
          <a:bodyPr/>
          <a:lstStyle/>
          <a:p>
            <a:fld id="{9A5D49CC-1CD9-402C-825F-8D236F96C12D}" type="slidenum">
              <a:rPr lang="en-US" altLang="en-US"/>
              <a:pPr/>
              <a:t>6</a:t>
            </a:fld>
            <a:endParaRPr lang="en-US" altLang="en-US"/>
          </a:p>
        </p:txBody>
      </p:sp>
      <p:sp>
        <p:nvSpPr>
          <p:cNvPr id="161794" name="Rectangle 2">
            <a:extLst>
              <a:ext uri="{FF2B5EF4-FFF2-40B4-BE49-F238E27FC236}">
                <a16:creationId xmlns:a16="http://schemas.microsoft.com/office/drawing/2014/main" id="{B9C3375B-2987-95B3-86B6-54D08C3D432F}"/>
              </a:ext>
            </a:extLst>
          </p:cNvPr>
          <p:cNvSpPr>
            <a:spLocks noGrp="1" noChangeArrowheads="1"/>
          </p:cNvSpPr>
          <p:nvPr>
            <p:ph type="title"/>
          </p:nvPr>
        </p:nvSpPr>
        <p:spPr/>
        <p:txBody>
          <a:bodyPr/>
          <a:lstStyle/>
          <a:p>
            <a:r>
              <a:rPr lang="en-US" altLang="en-US" sz="3600" b="1">
                <a:solidFill>
                  <a:schemeClr val="tx1"/>
                </a:solidFill>
              </a:rPr>
              <a:t>Date</a:t>
            </a:r>
            <a:endParaRPr lang="en-US" altLang="en-US" b="1">
              <a:solidFill>
                <a:schemeClr val="tx1"/>
              </a:solidFill>
            </a:endParaRPr>
          </a:p>
        </p:txBody>
      </p:sp>
      <p:sp>
        <p:nvSpPr>
          <p:cNvPr id="161795" name="Rectangle 3">
            <a:extLst>
              <a:ext uri="{FF2B5EF4-FFF2-40B4-BE49-F238E27FC236}">
                <a16:creationId xmlns:a16="http://schemas.microsoft.com/office/drawing/2014/main" id="{FB6D1A00-24E3-943C-DD91-B0E371C51658}"/>
              </a:ext>
            </a:extLst>
          </p:cNvPr>
          <p:cNvSpPr>
            <a:spLocks noGrp="1" noChangeArrowheads="1"/>
          </p:cNvSpPr>
          <p:nvPr>
            <p:ph type="body" idx="1"/>
          </p:nvPr>
        </p:nvSpPr>
        <p:spPr>
          <a:xfrm>
            <a:off x="1143000" y="1447800"/>
            <a:ext cx="8001000" cy="4800600"/>
          </a:xfrm>
        </p:spPr>
        <p:txBody>
          <a:bodyPr/>
          <a:lstStyle/>
          <a:p>
            <a:pPr>
              <a:lnSpc>
                <a:spcPct val="90000"/>
              </a:lnSpc>
            </a:pPr>
            <a:r>
              <a:rPr lang="en-US" altLang="en-US" b="1"/>
              <a:t>Probably the earliest writing of N.T.</a:t>
            </a:r>
          </a:p>
          <a:p>
            <a:pPr>
              <a:lnSpc>
                <a:spcPct val="90000"/>
              </a:lnSpc>
            </a:pPr>
            <a:r>
              <a:rPr lang="en-US" altLang="en-US" b="1"/>
              <a:t>Prior to Jerusalem Council of Acts 15 in 48-49 A.D.</a:t>
            </a:r>
          </a:p>
          <a:p>
            <a:pPr>
              <a:lnSpc>
                <a:spcPct val="90000"/>
              </a:lnSpc>
            </a:pPr>
            <a:r>
              <a:rPr lang="en-US" altLang="en-US" b="1"/>
              <a:t>Probably AD 47.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A2D0C74-40DD-6779-5231-824A6519CBD8}"/>
              </a:ext>
            </a:extLst>
          </p:cNvPr>
          <p:cNvSpPr>
            <a:spLocks noGrp="1"/>
          </p:cNvSpPr>
          <p:nvPr>
            <p:ph type="sldNum" sz="quarter" idx="12"/>
          </p:nvPr>
        </p:nvSpPr>
        <p:spPr/>
        <p:txBody>
          <a:bodyPr/>
          <a:lstStyle/>
          <a:p>
            <a:fld id="{5AE3330C-FDB2-4853-A1D8-EBBDEC6A3F15}" type="slidenum">
              <a:rPr lang="en-US" altLang="en-US"/>
              <a:pPr/>
              <a:t>7</a:t>
            </a:fld>
            <a:endParaRPr lang="en-US" altLang="en-US"/>
          </a:p>
        </p:txBody>
      </p:sp>
      <p:sp>
        <p:nvSpPr>
          <p:cNvPr id="120834" name="Rectangle 2">
            <a:extLst>
              <a:ext uri="{FF2B5EF4-FFF2-40B4-BE49-F238E27FC236}">
                <a16:creationId xmlns:a16="http://schemas.microsoft.com/office/drawing/2014/main" id="{827FEDA6-9F1F-4F20-2E75-E30AC5C8E025}"/>
              </a:ext>
            </a:extLst>
          </p:cNvPr>
          <p:cNvSpPr>
            <a:spLocks noGrp="1" noChangeArrowheads="1"/>
          </p:cNvSpPr>
          <p:nvPr>
            <p:ph type="title"/>
          </p:nvPr>
        </p:nvSpPr>
        <p:spPr/>
        <p:txBody>
          <a:bodyPr/>
          <a:lstStyle/>
          <a:p>
            <a:r>
              <a:rPr lang="en-US" altLang="en-US" b="1">
                <a:solidFill>
                  <a:schemeClr val="tx1"/>
                </a:solidFill>
              </a:rPr>
              <a:t>Purpose</a:t>
            </a:r>
          </a:p>
        </p:txBody>
      </p:sp>
      <p:sp>
        <p:nvSpPr>
          <p:cNvPr id="120835" name="Rectangle 3">
            <a:extLst>
              <a:ext uri="{FF2B5EF4-FFF2-40B4-BE49-F238E27FC236}">
                <a16:creationId xmlns:a16="http://schemas.microsoft.com/office/drawing/2014/main" id="{EA8F5B28-669A-E0A5-FFD3-F11AB07626DB}"/>
              </a:ext>
            </a:extLst>
          </p:cNvPr>
          <p:cNvSpPr>
            <a:spLocks noGrp="1" noChangeArrowheads="1"/>
          </p:cNvSpPr>
          <p:nvPr>
            <p:ph type="body" idx="1"/>
          </p:nvPr>
        </p:nvSpPr>
        <p:spPr>
          <a:xfrm>
            <a:off x="152400" y="1676400"/>
            <a:ext cx="8763000" cy="4876800"/>
          </a:xfrm>
        </p:spPr>
        <p:txBody>
          <a:bodyPr/>
          <a:lstStyle/>
          <a:p>
            <a:pPr>
              <a:lnSpc>
                <a:spcPct val="90000"/>
              </a:lnSpc>
            </a:pPr>
            <a:r>
              <a:rPr lang="en-US" altLang="en-US" b="1"/>
              <a:t>PURPOSE: 5:19-20 </a:t>
            </a:r>
          </a:p>
          <a:p>
            <a:pPr>
              <a:lnSpc>
                <a:spcPct val="90000"/>
              </a:lnSpc>
            </a:pPr>
            <a:r>
              <a:rPr lang="en-US" altLang="en-US" b="1"/>
              <a:t>Interest in “the fruits, not the roots.”</a:t>
            </a:r>
          </a:p>
          <a:p>
            <a:pPr>
              <a:lnSpc>
                <a:spcPct val="90000"/>
              </a:lnSpc>
            </a:pPr>
            <a:r>
              <a:rPr lang="en-US" altLang="en-US" b="1"/>
              <a:t>Clearly ethical and practical.</a:t>
            </a:r>
          </a:p>
          <a:p>
            <a:pPr>
              <a:lnSpc>
                <a:spcPct val="90000"/>
              </a:lnSpc>
            </a:pPr>
            <a:r>
              <a:rPr lang="en-US" altLang="en-US" b="1"/>
              <a:t>“Orthopraxy, not Orthodoxy”</a:t>
            </a:r>
          </a:p>
          <a:p>
            <a:pPr>
              <a:lnSpc>
                <a:spcPct val="90000"/>
              </a:lnSpc>
            </a:pPr>
            <a:r>
              <a:rPr lang="en-US" altLang="en-US" b="1"/>
              <a:t>To combat laxness and license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FE3D617-7937-86E5-DFF3-4A5FF1EF1AFF}"/>
              </a:ext>
            </a:extLst>
          </p:cNvPr>
          <p:cNvSpPr>
            <a:spLocks noGrp="1"/>
          </p:cNvSpPr>
          <p:nvPr>
            <p:ph type="sldNum" sz="quarter" idx="12"/>
          </p:nvPr>
        </p:nvSpPr>
        <p:spPr/>
        <p:txBody>
          <a:bodyPr/>
          <a:lstStyle/>
          <a:p>
            <a:fld id="{C0353682-052E-436D-90BB-13BF05F4DB2C}" type="slidenum">
              <a:rPr lang="en-US" altLang="en-US"/>
              <a:pPr/>
              <a:t>8</a:t>
            </a:fld>
            <a:endParaRPr lang="en-US" altLang="en-US"/>
          </a:p>
        </p:txBody>
      </p:sp>
      <p:sp>
        <p:nvSpPr>
          <p:cNvPr id="156674" name="Rectangle 2">
            <a:extLst>
              <a:ext uri="{FF2B5EF4-FFF2-40B4-BE49-F238E27FC236}">
                <a16:creationId xmlns:a16="http://schemas.microsoft.com/office/drawing/2014/main" id="{2D70A936-034D-D462-4E41-5F48624EEE92}"/>
              </a:ext>
            </a:extLst>
          </p:cNvPr>
          <p:cNvSpPr>
            <a:spLocks noGrp="1" noChangeArrowheads="1"/>
          </p:cNvSpPr>
          <p:nvPr>
            <p:ph type="title"/>
          </p:nvPr>
        </p:nvSpPr>
        <p:spPr/>
        <p:txBody>
          <a:bodyPr/>
          <a:lstStyle/>
          <a:p>
            <a:r>
              <a:rPr lang="en-US" altLang="en-US" b="1">
                <a:solidFill>
                  <a:schemeClr val="tx1"/>
                </a:solidFill>
              </a:rPr>
              <a:t>Theme</a:t>
            </a:r>
          </a:p>
        </p:txBody>
      </p:sp>
      <p:sp>
        <p:nvSpPr>
          <p:cNvPr id="156675" name="Rectangle 3">
            <a:extLst>
              <a:ext uri="{FF2B5EF4-FFF2-40B4-BE49-F238E27FC236}">
                <a16:creationId xmlns:a16="http://schemas.microsoft.com/office/drawing/2014/main" id="{FE474B8C-C2E1-0999-25C4-A5F4A111AA07}"/>
              </a:ext>
            </a:extLst>
          </p:cNvPr>
          <p:cNvSpPr>
            <a:spLocks noGrp="1" noChangeArrowheads="1"/>
          </p:cNvSpPr>
          <p:nvPr>
            <p:ph type="body" idx="1"/>
          </p:nvPr>
        </p:nvSpPr>
        <p:spPr>
          <a:xfrm>
            <a:off x="152400" y="1676400"/>
            <a:ext cx="8763000" cy="4876800"/>
          </a:xfrm>
        </p:spPr>
        <p:txBody>
          <a:bodyPr/>
          <a:lstStyle/>
          <a:p>
            <a:pPr>
              <a:lnSpc>
                <a:spcPct val="90000"/>
              </a:lnSpc>
            </a:pPr>
            <a:r>
              <a:rPr lang="en-US" altLang="en-US" b="1"/>
              <a:t>KEY VERSE(S): 2:14-17, 26</a:t>
            </a:r>
          </a:p>
          <a:p>
            <a:pPr>
              <a:lnSpc>
                <a:spcPct val="90000"/>
              </a:lnSpc>
            </a:pPr>
            <a:endParaRPr lang="en-US" altLang="en-US" b="1"/>
          </a:p>
          <a:p>
            <a:pPr>
              <a:lnSpc>
                <a:spcPct val="90000"/>
              </a:lnSpc>
            </a:pPr>
            <a:r>
              <a:rPr lang="en-US" altLang="en-US" b="1"/>
              <a:t>JAMES 2:26</a:t>
            </a:r>
          </a:p>
          <a:p>
            <a:pPr>
              <a:lnSpc>
                <a:spcPct val="90000"/>
              </a:lnSpc>
            </a:pPr>
            <a:r>
              <a:rPr lang="en-US" altLang="en-US" b="1"/>
              <a:t>“For just as the body without the spirit is dead, so also faith without works is dead.”</a:t>
            </a:r>
          </a:p>
          <a:p>
            <a:pPr>
              <a:lnSpc>
                <a:spcPct val="90000"/>
              </a:lnSpc>
            </a:pPr>
            <a:endParaRPr lang="en-US" altLang="en-US"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60F57D2-C88A-30B2-60B4-EF6E8340E136}"/>
              </a:ext>
            </a:extLst>
          </p:cNvPr>
          <p:cNvSpPr>
            <a:spLocks noGrp="1"/>
          </p:cNvSpPr>
          <p:nvPr>
            <p:ph type="sldNum" sz="quarter" idx="12"/>
          </p:nvPr>
        </p:nvSpPr>
        <p:spPr/>
        <p:txBody>
          <a:bodyPr/>
          <a:lstStyle/>
          <a:p>
            <a:fld id="{B61E9B99-AA2C-494D-B50C-71CE71BDAA8E}" type="slidenum">
              <a:rPr lang="en-US" altLang="en-US"/>
              <a:pPr/>
              <a:t>9</a:t>
            </a:fld>
            <a:endParaRPr lang="en-US" altLang="en-US"/>
          </a:p>
        </p:txBody>
      </p:sp>
      <p:sp>
        <p:nvSpPr>
          <p:cNvPr id="157698" name="Rectangle 2">
            <a:extLst>
              <a:ext uri="{FF2B5EF4-FFF2-40B4-BE49-F238E27FC236}">
                <a16:creationId xmlns:a16="http://schemas.microsoft.com/office/drawing/2014/main" id="{3BF987F9-8144-193E-7CAB-A78E6D1B9927}"/>
              </a:ext>
            </a:extLst>
          </p:cNvPr>
          <p:cNvSpPr>
            <a:spLocks noGrp="1" noChangeArrowheads="1"/>
          </p:cNvSpPr>
          <p:nvPr>
            <p:ph type="title"/>
          </p:nvPr>
        </p:nvSpPr>
        <p:spPr/>
        <p:txBody>
          <a:bodyPr/>
          <a:lstStyle/>
          <a:p>
            <a:r>
              <a:rPr lang="en-US" altLang="en-US" b="1">
                <a:solidFill>
                  <a:schemeClr val="tx1"/>
                </a:solidFill>
              </a:rPr>
              <a:t>Keys Themes</a:t>
            </a:r>
          </a:p>
        </p:txBody>
      </p:sp>
      <p:sp>
        <p:nvSpPr>
          <p:cNvPr id="157699" name="Rectangle 3">
            <a:extLst>
              <a:ext uri="{FF2B5EF4-FFF2-40B4-BE49-F238E27FC236}">
                <a16:creationId xmlns:a16="http://schemas.microsoft.com/office/drawing/2014/main" id="{DBF862A2-CC57-E4AC-26C9-C0524AE3B63B}"/>
              </a:ext>
            </a:extLst>
          </p:cNvPr>
          <p:cNvSpPr>
            <a:spLocks noGrp="1" noChangeArrowheads="1"/>
          </p:cNvSpPr>
          <p:nvPr>
            <p:ph type="body" idx="1"/>
          </p:nvPr>
        </p:nvSpPr>
        <p:spPr>
          <a:xfrm>
            <a:off x="152400" y="1676400"/>
            <a:ext cx="8763000" cy="4876800"/>
          </a:xfrm>
        </p:spPr>
        <p:txBody>
          <a:bodyPr/>
          <a:lstStyle/>
          <a:p>
            <a:pPr>
              <a:lnSpc>
                <a:spcPct val="90000"/>
              </a:lnSpc>
            </a:pPr>
            <a:r>
              <a:rPr lang="en-US" altLang="en-US" b="1"/>
              <a:t>KEY PHRASES/ WORDS: </a:t>
            </a:r>
          </a:p>
          <a:p>
            <a:pPr>
              <a:lnSpc>
                <a:spcPct val="90000"/>
              </a:lnSpc>
            </a:pPr>
            <a:r>
              <a:rPr lang="en-US" altLang="en-US" b="1"/>
              <a:t>Trials, Testing, Difficulties</a:t>
            </a:r>
          </a:p>
          <a:p>
            <a:pPr>
              <a:lnSpc>
                <a:spcPct val="90000"/>
              </a:lnSpc>
            </a:pPr>
            <a:r>
              <a:rPr lang="en-US" altLang="en-US" b="1"/>
              <a:t>Faith – works, </a:t>
            </a:r>
          </a:p>
          <a:p>
            <a:pPr>
              <a:lnSpc>
                <a:spcPct val="90000"/>
              </a:lnSpc>
            </a:pPr>
            <a:r>
              <a:rPr lang="en-US" altLang="en-US" b="1"/>
              <a:t>Tongue </a:t>
            </a:r>
          </a:p>
          <a:p>
            <a:pPr>
              <a:lnSpc>
                <a:spcPct val="90000"/>
              </a:lnSpc>
            </a:pPr>
            <a:r>
              <a:rPr lang="en-US" altLang="en-US" b="1"/>
              <a:t>Favoritism </a:t>
            </a:r>
          </a:p>
          <a:p>
            <a:pPr>
              <a:lnSpc>
                <a:spcPct val="90000"/>
              </a:lnSpc>
            </a:pPr>
            <a:r>
              <a:rPr lang="en-US" altLang="en-US" b="1"/>
              <a:t>Rich - poor, </a:t>
            </a:r>
          </a:p>
          <a:p>
            <a:pPr>
              <a:lnSpc>
                <a:spcPct val="90000"/>
              </a:lnSpc>
            </a:pPr>
            <a:r>
              <a:rPr lang="en-US" altLang="en-US" b="1"/>
              <a:t>Proud - humble</a:t>
            </a:r>
          </a:p>
        </p:txBody>
      </p:sp>
    </p:spTree>
  </p:cSld>
  <p:clrMapOvr>
    <a:masterClrMapping/>
  </p:clrMapOvr>
</p:sld>
</file>

<file path=ppt/theme/theme1.xml><?xml version="1.0" encoding="utf-8"?>
<a:theme xmlns:a="http://schemas.openxmlformats.org/drawingml/2006/main" name="Blends">
  <a:themeElements>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tabLst/>
          <a:defRPr kumimoji="0" lang="en-US" altLang="en-US" sz="32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tabLst/>
          <a:defRPr kumimoji="0" lang="en-US" altLang="en-US" sz="32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6732</TotalTime>
  <Words>4695</Words>
  <Application>Microsoft Office PowerPoint</Application>
  <PresentationFormat>On-screen Show (4:3)</PresentationFormat>
  <Paragraphs>385</Paragraphs>
  <Slides>54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Times New Roman</vt:lpstr>
      <vt:lpstr>Tahoma</vt:lpstr>
      <vt:lpstr>Wingdings</vt:lpstr>
      <vt:lpstr>Palatino Linotype</vt:lpstr>
      <vt:lpstr>Greekth</vt:lpstr>
      <vt:lpstr>Arial Unicode MS</vt:lpstr>
      <vt:lpstr>Arial</vt:lpstr>
      <vt:lpstr>Blends</vt:lpstr>
      <vt:lpstr>The Epistle of James</vt:lpstr>
      <vt:lpstr>PowerPoint Presentation</vt:lpstr>
      <vt:lpstr>Authorship of James</vt:lpstr>
      <vt:lpstr>Authorship of James</vt:lpstr>
      <vt:lpstr>James, brother of Jesus</vt:lpstr>
      <vt:lpstr>Date</vt:lpstr>
      <vt:lpstr>Purpose</vt:lpstr>
      <vt:lpstr>Theme</vt:lpstr>
      <vt:lpstr>Keys Themes</vt:lpstr>
      <vt:lpstr> James, Circumstances</vt:lpstr>
      <vt:lpstr>Possible Structure</vt:lpstr>
      <vt:lpstr>1st Segment: Testing, Wisdom and Wealth (1:1-11) </vt:lpstr>
      <vt:lpstr>Testing produces joy, 1:2-4 </vt:lpstr>
      <vt:lpstr>Wisdom through prayer, 1:5-8 </vt:lpstr>
      <vt:lpstr>The place of prayer in trials, 1:5-8 </vt:lpstr>
      <vt:lpstr>Contrast Rich &amp; Poor 1:9–11 </vt:lpstr>
      <vt:lpstr>Testing produces blessedness, v12-18</vt:lpstr>
      <vt:lpstr>Trials - not for sin, 1:12-15</vt:lpstr>
      <vt:lpstr>Trials - for fruit, 1:16-18</vt:lpstr>
      <vt:lpstr>Pure speech contains no anger, 1:19-21</vt:lpstr>
      <vt:lpstr>Obey the Word, character not appearances, vv. 22-25; </vt:lpstr>
      <vt:lpstr>PowerPoint Presentation</vt:lpstr>
      <vt:lpstr>PowerPoint Presentation</vt:lpstr>
      <vt:lpstr>PowerPoint Presentation</vt:lpstr>
      <vt:lpstr>Theological Argument (2:5-7) </vt:lpstr>
      <vt:lpstr>Scriptural Argument (2:8-9) </vt:lpstr>
      <vt:lpstr>Consistency Argument (2: 10-11)</vt:lpstr>
      <vt:lpstr>Concluding Appeal (2:12-13) </vt:lpstr>
      <vt:lpstr>“Illegitimate totality transfer”</vt:lpstr>
      <vt:lpstr>SOZO / Sanctification </vt:lpstr>
      <vt:lpstr>Justification </vt:lpstr>
      <vt:lpstr>Disinterest toward the Poor: Faith without Works, 2:14-26 </vt:lpstr>
      <vt:lpstr>Scriptural Argument: The examples of faith with works, 2:20-25 </vt:lpstr>
      <vt:lpstr>SOZO / Sanctification </vt:lpstr>
      <vt:lpstr>Justification </vt:lpstr>
      <vt:lpstr>The conclusion about faith without works, v. 26 </vt:lpstr>
      <vt:lpstr>The Teacher and the Tongue (3:1-12) </vt:lpstr>
      <vt:lpstr>The Importance of the Tongue, 3:3-5 </vt:lpstr>
      <vt:lpstr>The Insubordination of the Tongue, 3:6-8 </vt:lpstr>
      <vt:lpstr>PowerPoint Presentation</vt:lpstr>
      <vt:lpstr>Wisdom’s Control of the Tongue, 3:13-18 </vt:lpstr>
      <vt:lpstr>Wranglings, 4:1-3 </vt:lpstr>
      <vt:lpstr>Worldliness, vv. 4-6</vt:lpstr>
      <vt:lpstr>Submit to God, 4:7-10</vt:lpstr>
      <vt:lpstr>Locking Shields, 4:11-12 </vt:lpstr>
      <vt:lpstr>Possible Structure</vt:lpstr>
      <vt:lpstr>Commercial priority, 4:13-17 </vt:lpstr>
      <vt:lpstr>The reminder, 4:17 </vt:lpstr>
      <vt:lpstr>The Bad Works of the rich, 5:1-6 </vt:lpstr>
      <vt:lpstr>Be patient for the Lord’s Coming, 5:7-12; </vt:lpstr>
      <vt:lpstr>Helping one another through Prayer and Forgiveness, 5:13-18</vt:lpstr>
      <vt:lpstr>The power of prayer, 5:16 </vt:lpstr>
      <vt:lpstr>An example of prayer, 5:17-18 </vt:lpstr>
      <vt:lpstr>“Saving” teamwork (5:19-20) </vt:lpstr>
    </vt:vector>
  </TitlesOfParts>
  <Company>Xristos.org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the Books of Peter and James</dc:title>
  <dc:subject>Xristos Ministries</dc:subject>
  <dc:creator>Jeffrey Mladenik</dc:creator>
  <cp:keywords>Bible Study,New Testament, Epistles of Peter,Peter,James</cp:keywords>
  <cp:lastModifiedBy>Todd Atwood</cp:lastModifiedBy>
  <cp:revision>140</cp:revision>
  <cp:lastPrinted>2009-07-08T20:04:45Z</cp:lastPrinted>
  <dcterms:created xsi:type="dcterms:W3CDTF">2001-03-15T14:48:19Z</dcterms:created>
  <dcterms:modified xsi:type="dcterms:W3CDTF">2022-12-29T19:18:24Z</dcterms:modified>
</cp:coreProperties>
</file>